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84" r:id="rId2"/>
    <p:sldId id="274" r:id="rId3"/>
    <p:sldId id="326" r:id="rId4"/>
    <p:sldId id="335" r:id="rId5"/>
    <p:sldId id="275" r:id="rId6"/>
    <p:sldId id="267" r:id="rId7"/>
    <p:sldId id="268" r:id="rId8"/>
    <p:sldId id="257" r:id="rId9"/>
    <p:sldId id="258" r:id="rId10"/>
    <p:sldId id="259" r:id="rId11"/>
    <p:sldId id="300" r:id="rId12"/>
    <p:sldId id="315" r:id="rId13"/>
    <p:sldId id="302" r:id="rId14"/>
    <p:sldId id="273" r:id="rId15"/>
    <p:sldId id="256" r:id="rId16"/>
    <p:sldId id="276" r:id="rId17"/>
    <p:sldId id="281" r:id="rId18"/>
    <p:sldId id="294" r:id="rId19"/>
    <p:sldId id="316" r:id="rId20"/>
    <p:sldId id="318" r:id="rId21"/>
    <p:sldId id="279" r:id="rId22"/>
    <p:sldId id="291" r:id="rId23"/>
    <p:sldId id="314" r:id="rId24"/>
    <p:sldId id="319" r:id="rId25"/>
    <p:sldId id="321" r:id="rId26"/>
    <p:sldId id="322" r:id="rId27"/>
    <p:sldId id="288" r:id="rId28"/>
    <p:sldId id="289" r:id="rId29"/>
    <p:sldId id="329" r:id="rId30"/>
    <p:sldId id="323" r:id="rId31"/>
    <p:sldId id="312" r:id="rId32"/>
    <p:sldId id="307" r:id="rId33"/>
    <p:sldId id="298" r:id="rId34"/>
    <p:sldId id="308" r:id="rId35"/>
    <p:sldId id="266" r:id="rId36"/>
    <p:sldId id="336" r:id="rId37"/>
    <p:sldId id="334" r:id="rId38"/>
    <p:sldId id="309" r:id="rId39"/>
    <p:sldId id="270" r:id="rId40"/>
    <p:sldId id="330" r:id="rId41"/>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5" autoAdjust="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7A548-C88B-412D-A087-6F2D7A1A4925}" type="doc">
      <dgm:prSet loTypeId="urn:microsoft.com/office/officeart/2005/8/layout/cycle8" loCatId="cycle" qsTypeId="urn:microsoft.com/office/officeart/2005/8/quickstyle/simple1" qsCatId="simple" csTypeId="urn:microsoft.com/office/officeart/2005/8/colors/accent2_1" csCatId="accent2" phldr="1"/>
      <dgm:spPr/>
    </dgm:pt>
    <dgm:pt modelId="{4E420037-9F0A-4209-AFB0-58497B156B32}">
      <dgm:prSet phldrT="[Text]"/>
      <dgm:spPr/>
      <dgm:t>
        <a:bodyPr/>
        <a:lstStyle/>
        <a:p>
          <a:r>
            <a:rPr lang="en-US" b="1" dirty="0" smtClean="0"/>
            <a:t>Customer Service</a:t>
          </a:r>
          <a:endParaRPr lang="en-US" b="1" dirty="0"/>
        </a:p>
      </dgm:t>
    </dgm:pt>
    <dgm:pt modelId="{02C8A80D-EB8F-4D1F-8A57-C67792980831}" type="parTrans" cxnId="{B99DCBAF-2ECE-4FF4-89FD-D20924181B7C}">
      <dgm:prSet/>
      <dgm:spPr/>
      <dgm:t>
        <a:bodyPr/>
        <a:lstStyle/>
        <a:p>
          <a:endParaRPr lang="en-US"/>
        </a:p>
      </dgm:t>
    </dgm:pt>
    <dgm:pt modelId="{66351519-2D92-45F4-94D2-112962C23D2A}" type="sibTrans" cxnId="{B99DCBAF-2ECE-4FF4-89FD-D20924181B7C}">
      <dgm:prSet/>
      <dgm:spPr/>
      <dgm:t>
        <a:bodyPr/>
        <a:lstStyle/>
        <a:p>
          <a:endParaRPr lang="en-US"/>
        </a:p>
      </dgm:t>
    </dgm:pt>
    <dgm:pt modelId="{3AE66D94-810A-449F-A36F-394303E4DB37}">
      <dgm:prSet phldrT="[Text]"/>
      <dgm:spPr/>
      <dgm:t>
        <a:bodyPr/>
        <a:lstStyle/>
        <a:p>
          <a:r>
            <a:rPr lang="en-US" b="1" dirty="0" smtClean="0"/>
            <a:t>Store Design and Display</a:t>
          </a:r>
          <a:endParaRPr lang="en-US" b="1" dirty="0"/>
        </a:p>
      </dgm:t>
    </dgm:pt>
    <dgm:pt modelId="{6D74E745-8CBA-4A8D-AE1F-7BEDF045B9FC}" type="parTrans" cxnId="{B34B8719-231D-40E7-B099-7EFD64893C6C}">
      <dgm:prSet/>
      <dgm:spPr/>
      <dgm:t>
        <a:bodyPr/>
        <a:lstStyle/>
        <a:p>
          <a:endParaRPr lang="en-US"/>
        </a:p>
      </dgm:t>
    </dgm:pt>
    <dgm:pt modelId="{62116293-6E2F-4EE5-9F90-5BF87B3B8BB9}" type="sibTrans" cxnId="{B34B8719-231D-40E7-B099-7EFD64893C6C}">
      <dgm:prSet/>
      <dgm:spPr/>
      <dgm:t>
        <a:bodyPr/>
        <a:lstStyle/>
        <a:p>
          <a:endParaRPr lang="en-US"/>
        </a:p>
      </dgm:t>
    </dgm:pt>
    <dgm:pt modelId="{A4A8CA8B-4251-4741-9337-96C9A2269305}">
      <dgm:prSet/>
      <dgm:spPr/>
      <dgm:t>
        <a:bodyPr/>
        <a:lstStyle/>
        <a:p>
          <a:r>
            <a:rPr lang="en-US" b="1" dirty="0" smtClean="0"/>
            <a:t>Communication Mix</a:t>
          </a:r>
          <a:endParaRPr lang="en-US" b="1" dirty="0"/>
        </a:p>
      </dgm:t>
    </dgm:pt>
    <dgm:pt modelId="{A400B33C-CEAD-4BEB-9581-5448404663A4}" type="parTrans" cxnId="{160E3FDD-16B3-4D6B-8282-5FD3D6C2228B}">
      <dgm:prSet/>
      <dgm:spPr/>
      <dgm:t>
        <a:bodyPr/>
        <a:lstStyle/>
        <a:p>
          <a:endParaRPr lang="en-US"/>
        </a:p>
      </dgm:t>
    </dgm:pt>
    <dgm:pt modelId="{55F2AFEE-3804-44EF-BC1E-0F5488BE0A47}" type="sibTrans" cxnId="{160E3FDD-16B3-4D6B-8282-5FD3D6C2228B}">
      <dgm:prSet/>
      <dgm:spPr/>
      <dgm:t>
        <a:bodyPr/>
        <a:lstStyle/>
        <a:p>
          <a:endParaRPr lang="en-US"/>
        </a:p>
      </dgm:t>
    </dgm:pt>
    <dgm:pt modelId="{1DCF1787-604E-4E83-A530-3863043E966C}">
      <dgm:prSet/>
      <dgm:spPr/>
      <dgm:t>
        <a:bodyPr/>
        <a:lstStyle/>
        <a:p>
          <a:r>
            <a:rPr lang="en-US" b="1" dirty="0" smtClean="0"/>
            <a:t>Pricing</a:t>
          </a:r>
          <a:endParaRPr lang="en-US" b="1" dirty="0"/>
        </a:p>
      </dgm:t>
    </dgm:pt>
    <dgm:pt modelId="{DBAED1C5-63A5-4878-8E9A-E8924044ACDE}" type="parTrans" cxnId="{0EEB4E8F-0180-4281-8694-4B70591E3700}">
      <dgm:prSet/>
      <dgm:spPr/>
      <dgm:t>
        <a:bodyPr/>
        <a:lstStyle/>
        <a:p>
          <a:endParaRPr lang="en-US"/>
        </a:p>
      </dgm:t>
    </dgm:pt>
    <dgm:pt modelId="{30EFED30-1432-4175-B906-AE377175CD89}" type="sibTrans" cxnId="{0EEB4E8F-0180-4281-8694-4B70591E3700}">
      <dgm:prSet/>
      <dgm:spPr/>
      <dgm:t>
        <a:bodyPr/>
        <a:lstStyle/>
        <a:p>
          <a:endParaRPr lang="en-US"/>
        </a:p>
      </dgm:t>
    </dgm:pt>
    <dgm:pt modelId="{A269571F-4C0C-4C32-8230-E740FD98D2E1}">
      <dgm:prSet/>
      <dgm:spPr/>
      <dgm:t>
        <a:bodyPr/>
        <a:lstStyle/>
        <a:p>
          <a:r>
            <a:rPr lang="en-US" b="1" dirty="0" smtClean="0"/>
            <a:t>Merchandise Assortment</a:t>
          </a:r>
          <a:endParaRPr lang="en-US" b="1" dirty="0"/>
        </a:p>
      </dgm:t>
    </dgm:pt>
    <dgm:pt modelId="{B368A427-0582-40A5-80E3-A359B5350AC3}" type="parTrans" cxnId="{5F03180D-C1F8-4758-A823-B3397785C7ED}">
      <dgm:prSet/>
      <dgm:spPr/>
      <dgm:t>
        <a:bodyPr/>
        <a:lstStyle/>
        <a:p>
          <a:endParaRPr lang="en-US"/>
        </a:p>
      </dgm:t>
    </dgm:pt>
    <dgm:pt modelId="{D2DBE816-12C4-4A5D-939A-A1791A913492}" type="sibTrans" cxnId="{5F03180D-C1F8-4758-A823-B3397785C7ED}">
      <dgm:prSet/>
      <dgm:spPr/>
      <dgm:t>
        <a:bodyPr/>
        <a:lstStyle/>
        <a:p>
          <a:endParaRPr lang="en-US"/>
        </a:p>
      </dgm:t>
    </dgm:pt>
    <dgm:pt modelId="{DEBF9763-E5D6-4A64-917C-E0DFC3241B68}">
      <dgm:prSet phldrT="[Text]"/>
      <dgm:spPr/>
      <dgm:t>
        <a:bodyPr/>
        <a:lstStyle/>
        <a:p>
          <a:r>
            <a:rPr lang="en-US" b="1" dirty="0" smtClean="0"/>
            <a:t>Location</a:t>
          </a:r>
          <a:endParaRPr lang="en-US" b="1" dirty="0"/>
        </a:p>
      </dgm:t>
    </dgm:pt>
    <dgm:pt modelId="{D70AF97A-B103-4E87-95E5-66FE0C4BE5C0}" type="parTrans" cxnId="{E91D35AE-7C75-4B3B-BF14-D64CB3669296}">
      <dgm:prSet/>
      <dgm:spPr/>
      <dgm:t>
        <a:bodyPr/>
        <a:lstStyle/>
        <a:p>
          <a:endParaRPr lang="en-US"/>
        </a:p>
      </dgm:t>
    </dgm:pt>
    <dgm:pt modelId="{3E8BB213-499D-401F-8166-3E8A2538EDA0}" type="sibTrans" cxnId="{E91D35AE-7C75-4B3B-BF14-D64CB3669296}">
      <dgm:prSet/>
      <dgm:spPr/>
      <dgm:t>
        <a:bodyPr/>
        <a:lstStyle/>
        <a:p>
          <a:endParaRPr lang="en-US"/>
        </a:p>
      </dgm:t>
    </dgm:pt>
    <dgm:pt modelId="{4DCC2B9C-7E41-4687-9FB2-7897351140AE}" type="pres">
      <dgm:prSet presAssocID="{2EC7A548-C88B-412D-A087-6F2D7A1A4925}" presName="compositeShape" presStyleCnt="0">
        <dgm:presLayoutVars>
          <dgm:chMax val="7"/>
          <dgm:dir/>
          <dgm:resizeHandles val="exact"/>
        </dgm:presLayoutVars>
      </dgm:prSet>
      <dgm:spPr/>
    </dgm:pt>
    <dgm:pt modelId="{338CA012-BA11-468B-AB64-9793FDC88B0A}" type="pres">
      <dgm:prSet presAssocID="{2EC7A548-C88B-412D-A087-6F2D7A1A4925}" presName="wedge1" presStyleLbl="node1" presStyleIdx="0" presStyleCnt="6"/>
      <dgm:spPr/>
      <dgm:t>
        <a:bodyPr/>
        <a:lstStyle/>
        <a:p>
          <a:endParaRPr lang="en-US"/>
        </a:p>
      </dgm:t>
    </dgm:pt>
    <dgm:pt modelId="{F87EC1A6-0FA1-496D-8C3E-E5B59227F63C}" type="pres">
      <dgm:prSet presAssocID="{2EC7A548-C88B-412D-A087-6F2D7A1A4925}" presName="dummy1a" presStyleCnt="0"/>
      <dgm:spPr/>
    </dgm:pt>
    <dgm:pt modelId="{3A114787-E83F-49B9-BF1A-7F088281AFDA}" type="pres">
      <dgm:prSet presAssocID="{2EC7A548-C88B-412D-A087-6F2D7A1A4925}" presName="dummy1b" presStyleCnt="0"/>
      <dgm:spPr/>
    </dgm:pt>
    <dgm:pt modelId="{4CAA9125-58B5-4B77-9D6B-CDEFE1AD692B}" type="pres">
      <dgm:prSet presAssocID="{2EC7A548-C88B-412D-A087-6F2D7A1A4925}" presName="wedge1Tx" presStyleLbl="node1" presStyleIdx="0" presStyleCnt="6">
        <dgm:presLayoutVars>
          <dgm:chMax val="0"/>
          <dgm:chPref val="0"/>
          <dgm:bulletEnabled val="1"/>
        </dgm:presLayoutVars>
      </dgm:prSet>
      <dgm:spPr/>
      <dgm:t>
        <a:bodyPr/>
        <a:lstStyle/>
        <a:p>
          <a:endParaRPr lang="en-US"/>
        </a:p>
      </dgm:t>
    </dgm:pt>
    <dgm:pt modelId="{0AABE471-C0AB-4555-A5BA-5ABEFC97ADBA}" type="pres">
      <dgm:prSet presAssocID="{2EC7A548-C88B-412D-A087-6F2D7A1A4925}" presName="wedge2" presStyleLbl="node1" presStyleIdx="1" presStyleCnt="6"/>
      <dgm:spPr/>
      <dgm:t>
        <a:bodyPr/>
        <a:lstStyle/>
        <a:p>
          <a:endParaRPr lang="en-US"/>
        </a:p>
      </dgm:t>
    </dgm:pt>
    <dgm:pt modelId="{1CBE87B3-622B-4B50-96AB-274F92D1A2D1}" type="pres">
      <dgm:prSet presAssocID="{2EC7A548-C88B-412D-A087-6F2D7A1A4925}" presName="dummy2a" presStyleCnt="0"/>
      <dgm:spPr/>
    </dgm:pt>
    <dgm:pt modelId="{6E3CB95A-7506-4E70-84F5-FEC3431DD7B5}" type="pres">
      <dgm:prSet presAssocID="{2EC7A548-C88B-412D-A087-6F2D7A1A4925}" presName="dummy2b" presStyleCnt="0"/>
      <dgm:spPr/>
    </dgm:pt>
    <dgm:pt modelId="{93C63AFB-BC4A-476E-B294-00F9BF433F14}" type="pres">
      <dgm:prSet presAssocID="{2EC7A548-C88B-412D-A087-6F2D7A1A4925}" presName="wedge2Tx" presStyleLbl="node1" presStyleIdx="1" presStyleCnt="6">
        <dgm:presLayoutVars>
          <dgm:chMax val="0"/>
          <dgm:chPref val="0"/>
          <dgm:bulletEnabled val="1"/>
        </dgm:presLayoutVars>
      </dgm:prSet>
      <dgm:spPr/>
      <dgm:t>
        <a:bodyPr/>
        <a:lstStyle/>
        <a:p>
          <a:endParaRPr lang="en-US"/>
        </a:p>
      </dgm:t>
    </dgm:pt>
    <dgm:pt modelId="{BD4A6B47-3B1D-4D24-9A4F-9BDA8FF1FCB3}" type="pres">
      <dgm:prSet presAssocID="{2EC7A548-C88B-412D-A087-6F2D7A1A4925}" presName="wedge3" presStyleLbl="node1" presStyleIdx="2" presStyleCnt="6"/>
      <dgm:spPr/>
      <dgm:t>
        <a:bodyPr/>
        <a:lstStyle/>
        <a:p>
          <a:endParaRPr lang="en-US"/>
        </a:p>
      </dgm:t>
    </dgm:pt>
    <dgm:pt modelId="{96F47B5E-5138-4418-9F73-DFE2CFB9A681}" type="pres">
      <dgm:prSet presAssocID="{2EC7A548-C88B-412D-A087-6F2D7A1A4925}" presName="dummy3a" presStyleCnt="0"/>
      <dgm:spPr/>
    </dgm:pt>
    <dgm:pt modelId="{04880404-BCD1-402A-8D4C-3462E9C8B021}" type="pres">
      <dgm:prSet presAssocID="{2EC7A548-C88B-412D-A087-6F2D7A1A4925}" presName="dummy3b" presStyleCnt="0"/>
      <dgm:spPr/>
    </dgm:pt>
    <dgm:pt modelId="{6AD21371-5609-4C0F-9790-51F48E1C6360}" type="pres">
      <dgm:prSet presAssocID="{2EC7A548-C88B-412D-A087-6F2D7A1A4925}" presName="wedge3Tx" presStyleLbl="node1" presStyleIdx="2" presStyleCnt="6">
        <dgm:presLayoutVars>
          <dgm:chMax val="0"/>
          <dgm:chPref val="0"/>
          <dgm:bulletEnabled val="1"/>
        </dgm:presLayoutVars>
      </dgm:prSet>
      <dgm:spPr/>
      <dgm:t>
        <a:bodyPr/>
        <a:lstStyle/>
        <a:p>
          <a:endParaRPr lang="en-US"/>
        </a:p>
      </dgm:t>
    </dgm:pt>
    <dgm:pt modelId="{6EB15B29-6ABE-4765-8785-F9C5102E5A22}" type="pres">
      <dgm:prSet presAssocID="{2EC7A548-C88B-412D-A087-6F2D7A1A4925}" presName="wedge4" presStyleLbl="node1" presStyleIdx="3" presStyleCnt="6"/>
      <dgm:spPr/>
      <dgm:t>
        <a:bodyPr/>
        <a:lstStyle/>
        <a:p>
          <a:endParaRPr lang="en-US"/>
        </a:p>
      </dgm:t>
    </dgm:pt>
    <dgm:pt modelId="{486DA4DB-6B05-4813-A9A3-92D6583ECBCC}" type="pres">
      <dgm:prSet presAssocID="{2EC7A548-C88B-412D-A087-6F2D7A1A4925}" presName="dummy4a" presStyleCnt="0"/>
      <dgm:spPr/>
    </dgm:pt>
    <dgm:pt modelId="{C23F5191-6EC4-4011-9B5C-78A7F261498C}" type="pres">
      <dgm:prSet presAssocID="{2EC7A548-C88B-412D-A087-6F2D7A1A4925}" presName="dummy4b" presStyleCnt="0"/>
      <dgm:spPr/>
    </dgm:pt>
    <dgm:pt modelId="{B99390C9-318C-47BC-AFD6-85124A5EAD40}" type="pres">
      <dgm:prSet presAssocID="{2EC7A548-C88B-412D-A087-6F2D7A1A4925}" presName="wedge4Tx" presStyleLbl="node1" presStyleIdx="3" presStyleCnt="6">
        <dgm:presLayoutVars>
          <dgm:chMax val="0"/>
          <dgm:chPref val="0"/>
          <dgm:bulletEnabled val="1"/>
        </dgm:presLayoutVars>
      </dgm:prSet>
      <dgm:spPr/>
      <dgm:t>
        <a:bodyPr/>
        <a:lstStyle/>
        <a:p>
          <a:endParaRPr lang="en-US"/>
        </a:p>
      </dgm:t>
    </dgm:pt>
    <dgm:pt modelId="{E9A6BE53-FF21-4211-B051-6254C9459973}" type="pres">
      <dgm:prSet presAssocID="{2EC7A548-C88B-412D-A087-6F2D7A1A4925}" presName="wedge5" presStyleLbl="node1" presStyleIdx="4" presStyleCnt="6"/>
      <dgm:spPr/>
      <dgm:t>
        <a:bodyPr/>
        <a:lstStyle/>
        <a:p>
          <a:endParaRPr lang="en-US"/>
        </a:p>
      </dgm:t>
    </dgm:pt>
    <dgm:pt modelId="{3A0D21BC-9B21-4CA7-821C-2BACCDE11CFB}" type="pres">
      <dgm:prSet presAssocID="{2EC7A548-C88B-412D-A087-6F2D7A1A4925}" presName="dummy5a" presStyleCnt="0"/>
      <dgm:spPr/>
    </dgm:pt>
    <dgm:pt modelId="{9C699F69-7877-486A-96A7-6A1865A95BB9}" type="pres">
      <dgm:prSet presAssocID="{2EC7A548-C88B-412D-A087-6F2D7A1A4925}" presName="dummy5b" presStyleCnt="0"/>
      <dgm:spPr/>
    </dgm:pt>
    <dgm:pt modelId="{41925E7B-5B95-4154-8AB3-80B9EF5A9189}" type="pres">
      <dgm:prSet presAssocID="{2EC7A548-C88B-412D-A087-6F2D7A1A4925}" presName="wedge5Tx" presStyleLbl="node1" presStyleIdx="4" presStyleCnt="6">
        <dgm:presLayoutVars>
          <dgm:chMax val="0"/>
          <dgm:chPref val="0"/>
          <dgm:bulletEnabled val="1"/>
        </dgm:presLayoutVars>
      </dgm:prSet>
      <dgm:spPr/>
      <dgm:t>
        <a:bodyPr/>
        <a:lstStyle/>
        <a:p>
          <a:endParaRPr lang="en-US"/>
        </a:p>
      </dgm:t>
    </dgm:pt>
    <dgm:pt modelId="{506BEAD4-D485-447F-B40B-9C1ECB4AD868}" type="pres">
      <dgm:prSet presAssocID="{2EC7A548-C88B-412D-A087-6F2D7A1A4925}" presName="wedge6" presStyleLbl="node1" presStyleIdx="5" presStyleCnt="6"/>
      <dgm:spPr/>
      <dgm:t>
        <a:bodyPr/>
        <a:lstStyle/>
        <a:p>
          <a:endParaRPr lang="en-US"/>
        </a:p>
      </dgm:t>
    </dgm:pt>
    <dgm:pt modelId="{F538A696-84EC-4D83-B068-2F2C3383206A}" type="pres">
      <dgm:prSet presAssocID="{2EC7A548-C88B-412D-A087-6F2D7A1A4925}" presName="dummy6a" presStyleCnt="0"/>
      <dgm:spPr/>
    </dgm:pt>
    <dgm:pt modelId="{2B261C6B-E36E-4BA8-89E6-A75332D68AAD}" type="pres">
      <dgm:prSet presAssocID="{2EC7A548-C88B-412D-A087-6F2D7A1A4925}" presName="dummy6b" presStyleCnt="0"/>
      <dgm:spPr/>
    </dgm:pt>
    <dgm:pt modelId="{7B361058-0344-4EF3-BC13-8BBBCA41AEEE}" type="pres">
      <dgm:prSet presAssocID="{2EC7A548-C88B-412D-A087-6F2D7A1A4925}" presName="wedge6Tx" presStyleLbl="node1" presStyleIdx="5" presStyleCnt="6">
        <dgm:presLayoutVars>
          <dgm:chMax val="0"/>
          <dgm:chPref val="0"/>
          <dgm:bulletEnabled val="1"/>
        </dgm:presLayoutVars>
      </dgm:prSet>
      <dgm:spPr/>
      <dgm:t>
        <a:bodyPr/>
        <a:lstStyle/>
        <a:p>
          <a:endParaRPr lang="en-US"/>
        </a:p>
      </dgm:t>
    </dgm:pt>
    <dgm:pt modelId="{A14C0CB0-4F82-44F3-99FB-C13F0CADF437}" type="pres">
      <dgm:prSet presAssocID="{66351519-2D92-45F4-94D2-112962C23D2A}" presName="arrowWedge1" presStyleLbl="fgSibTrans2D1" presStyleIdx="0" presStyleCnt="6"/>
      <dgm:spPr/>
    </dgm:pt>
    <dgm:pt modelId="{26EF9884-B62A-4F1C-822E-3CD3C0D58E7C}" type="pres">
      <dgm:prSet presAssocID="{3E8BB213-499D-401F-8166-3E8A2538EDA0}" presName="arrowWedge2" presStyleLbl="fgSibTrans2D1" presStyleIdx="1" presStyleCnt="6"/>
      <dgm:spPr/>
    </dgm:pt>
    <dgm:pt modelId="{70AA85AB-4402-44ED-BF5B-31B4322D840F}" type="pres">
      <dgm:prSet presAssocID="{D2DBE816-12C4-4A5D-939A-A1791A913492}" presName="arrowWedge3" presStyleLbl="fgSibTrans2D1" presStyleIdx="2" presStyleCnt="6"/>
      <dgm:spPr/>
    </dgm:pt>
    <dgm:pt modelId="{248EEE4E-F194-4365-9217-95EEBCBFC563}" type="pres">
      <dgm:prSet presAssocID="{30EFED30-1432-4175-B906-AE377175CD89}" presName="arrowWedge4" presStyleLbl="fgSibTrans2D1" presStyleIdx="3" presStyleCnt="6"/>
      <dgm:spPr/>
    </dgm:pt>
    <dgm:pt modelId="{AF1837E0-9F3D-4EBC-A73F-4EB794B7045B}" type="pres">
      <dgm:prSet presAssocID="{55F2AFEE-3804-44EF-BC1E-0F5488BE0A47}" presName="arrowWedge5" presStyleLbl="fgSibTrans2D1" presStyleIdx="4" presStyleCnt="6"/>
      <dgm:spPr/>
    </dgm:pt>
    <dgm:pt modelId="{7E5BE8F6-93AD-43D9-93F9-E0061B843632}" type="pres">
      <dgm:prSet presAssocID="{62116293-6E2F-4EE5-9F90-5BF87B3B8BB9}" presName="arrowWedge6" presStyleLbl="fgSibTrans2D1" presStyleIdx="5" presStyleCnt="6"/>
      <dgm:spPr/>
    </dgm:pt>
  </dgm:ptLst>
  <dgm:cxnLst>
    <dgm:cxn modelId="{59FEB899-E347-45EC-A8C7-7477B3911421}" type="presOf" srcId="{A269571F-4C0C-4C32-8230-E740FD98D2E1}" destId="{6AD21371-5609-4C0F-9790-51F48E1C6360}" srcOrd="1" destOrd="0" presId="urn:microsoft.com/office/officeart/2005/8/layout/cycle8"/>
    <dgm:cxn modelId="{9C068111-BAB8-40A7-9DFE-A2915C45D73D}" type="presOf" srcId="{A4A8CA8B-4251-4741-9337-96C9A2269305}" destId="{E9A6BE53-FF21-4211-B051-6254C9459973}" srcOrd="0" destOrd="0" presId="urn:microsoft.com/office/officeart/2005/8/layout/cycle8"/>
    <dgm:cxn modelId="{E91D35AE-7C75-4B3B-BF14-D64CB3669296}" srcId="{2EC7A548-C88B-412D-A087-6F2D7A1A4925}" destId="{DEBF9763-E5D6-4A64-917C-E0DFC3241B68}" srcOrd="1" destOrd="0" parTransId="{D70AF97A-B103-4E87-95E5-66FE0C4BE5C0}" sibTransId="{3E8BB213-499D-401F-8166-3E8A2538EDA0}"/>
    <dgm:cxn modelId="{66DDC744-1D70-4209-9415-E12B4514AA14}" type="presOf" srcId="{A269571F-4C0C-4C32-8230-E740FD98D2E1}" destId="{BD4A6B47-3B1D-4D24-9A4F-9BDA8FF1FCB3}" srcOrd="0" destOrd="0" presId="urn:microsoft.com/office/officeart/2005/8/layout/cycle8"/>
    <dgm:cxn modelId="{B99DCBAF-2ECE-4FF4-89FD-D20924181B7C}" srcId="{2EC7A548-C88B-412D-A087-6F2D7A1A4925}" destId="{4E420037-9F0A-4209-AFB0-58497B156B32}" srcOrd="0" destOrd="0" parTransId="{02C8A80D-EB8F-4D1F-8A57-C67792980831}" sibTransId="{66351519-2D92-45F4-94D2-112962C23D2A}"/>
    <dgm:cxn modelId="{8714779E-B49F-4708-A698-744376491D84}" type="presOf" srcId="{DEBF9763-E5D6-4A64-917C-E0DFC3241B68}" destId="{93C63AFB-BC4A-476E-B294-00F9BF433F14}" srcOrd="1" destOrd="0" presId="urn:microsoft.com/office/officeart/2005/8/layout/cycle8"/>
    <dgm:cxn modelId="{5F03180D-C1F8-4758-A823-B3397785C7ED}" srcId="{2EC7A548-C88B-412D-A087-6F2D7A1A4925}" destId="{A269571F-4C0C-4C32-8230-E740FD98D2E1}" srcOrd="2" destOrd="0" parTransId="{B368A427-0582-40A5-80E3-A359B5350AC3}" sibTransId="{D2DBE816-12C4-4A5D-939A-A1791A913492}"/>
    <dgm:cxn modelId="{36D6005E-4138-41C2-BD8F-7DF6ED91B503}" type="presOf" srcId="{1DCF1787-604E-4E83-A530-3863043E966C}" destId="{B99390C9-318C-47BC-AFD6-85124A5EAD40}" srcOrd="1" destOrd="0" presId="urn:microsoft.com/office/officeart/2005/8/layout/cycle8"/>
    <dgm:cxn modelId="{B34B8719-231D-40E7-B099-7EFD64893C6C}" srcId="{2EC7A548-C88B-412D-A087-6F2D7A1A4925}" destId="{3AE66D94-810A-449F-A36F-394303E4DB37}" srcOrd="5" destOrd="0" parTransId="{6D74E745-8CBA-4A8D-AE1F-7BEDF045B9FC}" sibTransId="{62116293-6E2F-4EE5-9F90-5BF87B3B8BB9}"/>
    <dgm:cxn modelId="{309C7893-5077-46EE-B35A-C6F6E803DB8C}" type="presOf" srcId="{4E420037-9F0A-4209-AFB0-58497B156B32}" destId="{338CA012-BA11-468B-AB64-9793FDC88B0A}" srcOrd="0" destOrd="0" presId="urn:microsoft.com/office/officeart/2005/8/layout/cycle8"/>
    <dgm:cxn modelId="{641923BE-28E3-4079-A344-084AEBA7C43C}" type="presOf" srcId="{4E420037-9F0A-4209-AFB0-58497B156B32}" destId="{4CAA9125-58B5-4B77-9D6B-CDEFE1AD692B}" srcOrd="1" destOrd="0" presId="urn:microsoft.com/office/officeart/2005/8/layout/cycle8"/>
    <dgm:cxn modelId="{0EEB4E8F-0180-4281-8694-4B70591E3700}" srcId="{2EC7A548-C88B-412D-A087-6F2D7A1A4925}" destId="{1DCF1787-604E-4E83-A530-3863043E966C}" srcOrd="3" destOrd="0" parTransId="{DBAED1C5-63A5-4878-8E9A-E8924044ACDE}" sibTransId="{30EFED30-1432-4175-B906-AE377175CD89}"/>
    <dgm:cxn modelId="{5888B32A-17F6-4E91-A325-E0CA490DC640}" type="presOf" srcId="{2EC7A548-C88B-412D-A087-6F2D7A1A4925}" destId="{4DCC2B9C-7E41-4687-9FB2-7897351140AE}" srcOrd="0" destOrd="0" presId="urn:microsoft.com/office/officeart/2005/8/layout/cycle8"/>
    <dgm:cxn modelId="{A14B5D74-C164-44E5-A0BD-C9047416E789}" type="presOf" srcId="{3AE66D94-810A-449F-A36F-394303E4DB37}" destId="{506BEAD4-D485-447F-B40B-9C1ECB4AD868}" srcOrd="0" destOrd="0" presId="urn:microsoft.com/office/officeart/2005/8/layout/cycle8"/>
    <dgm:cxn modelId="{D2204D52-625F-471E-A0F0-BACDF26ADBCE}" type="presOf" srcId="{DEBF9763-E5D6-4A64-917C-E0DFC3241B68}" destId="{0AABE471-C0AB-4555-A5BA-5ABEFC97ADBA}" srcOrd="0" destOrd="0" presId="urn:microsoft.com/office/officeart/2005/8/layout/cycle8"/>
    <dgm:cxn modelId="{FBECFBC0-B583-4CCF-B615-34EDA0D8CA8C}" type="presOf" srcId="{3AE66D94-810A-449F-A36F-394303E4DB37}" destId="{7B361058-0344-4EF3-BC13-8BBBCA41AEEE}" srcOrd="1" destOrd="0" presId="urn:microsoft.com/office/officeart/2005/8/layout/cycle8"/>
    <dgm:cxn modelId="{3909C830-36A2-490D-B985-EB76EE811116}" type="presOf" srcId="{1DCF1787-604E-4E83-A530-3863043E966C}" destId="{6EB15B29-6ABE-4765-8785-F9C5102E5A22}" srcOrd="0" destOrd="0" presId="urn:microsoft.com/office/officeart/2005/8/layout/cycle8"/>
    <dgm:cxn modelId="{160E3FDD-16B3-4D6B-8282-5FD3D6C2228B}" srcId="{2EC7A548-C88B-412D-A087-6F2D7A1A4925}" destId="{A4A8CA8B-4251-4741-9337-96C9A2269305}" srcOrd="4" destOrd="0" parTransId="{A400B33C-CEAD-4BEB-9581-5448404663A4}" sibTransId="{55F2AFEE-3804-44EF-BC1E-0F5488BE0A47}"/>
    <dgm:cxn modelId="{A06AA274-15CE-4F16-ADF6-809373B9174C}" type="presOf" srcId="{A4A8CA8B-4251-4741-9337-96C9A2269305}" destId="{41925E7B-5B95-4154-8AB3-80B9EF5A9189}" srcOrd="1" destOrd="0" presId="urn:microsoft.com/office/officeart/2005/8/layout/cycle8"/>
    <dgm:cxn modelId="{39ED232B-9299-487A-A6FF-BF5C5D8E0E12}" type="presParOf" srcId="{4DCC2B9C-7E41-4687-9FB2-7897351140AE}" destId="{338CA012-BA11-468B-AB64-9793FDC88B0A}" srcOrd="0" destOrd="0" presId="urn:microsoft.com/office/officeart/2005/8/layout/cycle8"/>
    <dgm:cxn modelId="{09FC9B99-6CDB-43D0-8809-401093339B11}" type="presParOf" srcId="{4DCC2B9C-7E41-4687-9FB2-7897351140AE}" destId="{F87EC1A6-0FA1-496D-8C3E-E5B59227F63C}" srcOrd="1" destOrd="0" presId="urn:microsoft.com/office/officeart/2005/8/layout/cycle8"/>
    <dgm:cxn modelId="{38B61A13-31A4-40EB-B046-BA0F39E2E1F9}" type="presParOf" srcId="{4DCC2B9C-7E41-4687-9FB2-7897351140AE}" destId="{3A114787-E83F-49B9-BF1A-7F088281AFDA}" srcOrd="2" destOrd="0" presId="urn:microsoft.com/office/officeart/2005/8/layout/cycle8"/>
    <dgm:cxn modelId="{5F21A9C0-59C8-4ADB-A70E-62ABCB966651}" type="presParOf" srcId="{4DCC2B9C-7E41-4687-9FB2-7897351140AE}" destId="{4CAA9125-58B5-4B77-9D6B-CDEFE1AD692B}" srcOrd="3" destOrd="0" presId="urn:microsoft.com/office/officeart/2005/8/layout/cycle8"/>
    <dgm:cxn modelId="{C1B80319-4BF2-4A8C-87DF-AAAA929B8D20}" type="presParOf" srcId="{4DCC2B9C-7E41-4687-9FB2-7897351140AE}" destId="{0AABE471-C0AB-4555-A5BA-5ABEFC97ADBA}" srcOrd="4" destOrd="0" presId="urn:microsoft.com/office/officeart/2005/8/layout/cycle8"/>
    <dgm:cxn modelId="{9D069746-219B-4534-8A14-E5960E5D43ED}" type="presParOf" srcId="{4DCC2B9C-7E41-4687-9FB2-7897351140AE}" destId="{1CBE87B3-622B-4B50-96AB-274F92D1A2D1}" srcOrd="5" destOrd="0" presId="urn:microsoft.com/office/officeart/2005/8/layout/cycle8"/>
    <dgm:cxn modelId="{C8EFD05B-D9A1-46C0-9C5E-2F1C8EEE55C5}" type="presParOf" srcId="{4DCC2B9C-7E41-4687-9FB2-7897351140AE}" destId="{6E3CB95A-7506-4E70-84F5-FEC3431DD7B5}" srcOrd="6" destOrd="0" presId="urn:microsoft.com/office/officeart/2005/8/layout/cycle8"/>
    <dgm:cxn modelId="{8A418DA8-1094-4864-9A6E-C2107B6A4156}" type="presParOf" srcId="{4DCC2B9C-7E41-4687-9FB2-7897351140AE}" destId="{93C63AFB-BC4A-476E-B294-00F9BF433F14}" srcOrd="7" destOrd="0" presId="urn:microsoft.com/office/officeart/2005/8/layout/cycle8"/>
    <dgm:cxn modelId="{59BE6A7E-D2FE-487B-A924-FD7F5163FB55}" type="presParOf" srcId="{4DCC2B9C-7E41-4687-9FB2-7897351140AE}" destId="{BD4A6B47-3B1D-4D24-9A4F-9BDA8FF1FCB3}" srcOrd="8" destOrd="0" presId="urn:microsoft.com/office/officeart/2005/8/layout/cycle8"/>
    <dgm:cxn modelId="{1817D9B7-4651-4A55-9E37-F968C94C84C7}" type="presParOf" srcId="{4DCC2B9C-7E41-4687-9FB2-7897351140AE}" destId="{96F47B5E-5138-4418-9F73-DFE2CFB9A681}" srcOrd="9" destOrd="0" presId="urn:microsoft.com/office/officeart/2005/8/layout/cycle8"/>
    <dgm:cxn modelId="{3D24E8CF-1D89-4A5C-A728-D4000BA6DEB5}" type="presParOf" srcId="{4DCC2B9C-7E41-4687-9FB2-7897351140AE}" destId="{04880404-BCD1-402A-8D4C-3462E9C8B021}" srcOrd="10" destOrd="0" presId="urn:microsoft.com/office/officeart/2005/8/layout/cycle8"/>
    <dgm:cxn modelId="{6F084052-AAB6-463E-BC5F-8575E14FB8BC}" type="presParOf" srcId="{4DCC2B9C-7E41-4687-9FB2-7897351140AE}" destId="{6AD21371-5609-4C0F-9790-51F48E1C6360}" srcOrd="11" destOrd="0" presId="urn:microsoft.com/office/officeart/2005/8/layout/cycle8"/>
    <dgm:cxn modelId="{1FE8A9B5-8548-4B95-9F23-FCA89B57A2AD}" type="presParOf" srcId="{4DCC2B9C-7E41-4687-9FB2-7897351140AE}" destId="{6EB15B29-6ABE-4765-8785-F9C5102E5A22}" srcOrd="12" destOrd="0" presId="urn:microsoft.com/office/officeart/2005/8/layout/cycle8"/>
    <dgm:cxn modelId="{B6CF71C1-D052-45F5-B05B-8099950EF532}" type="presParOf" srcId="{4DCC2B9C-7E41-4687-9FB2-7897351140AE}" destId="{486DA4DB-6B05-4813-A9A3-92D6583ECBCC}" srcOrd="13" destOrd="0" presId="urn:microsoft.com/office/officeart/2005/8/layout/cycle8"/>
    <dgm:cxn modelId="{1450F3CF-5CE0-47E2-B4F1-90B6FF78A38B}" type="presParOf" srcId="{4DCC2B9C-7E41-4687-9FB2-7897351140AE}" destId="{C23F5191-6EC4-4011-9B5C-78A7F261498C}" srcOrd="14" destOrd="0" presId="urn:microsoft.com/office/officeart/2005/8/layout/cycle8"/>
    <dgm:cxn modelId="{93958522-FB88-4A4B-9403-98CB37B16093}" type="presParOf" srcId="{4DCC2B9C-7E41-4687-9FB2-7897351140AE}" destId="{B99390C9-318C-47BC-AFD6-85124A5EAD40}" srcOrd="15" destOrd="0" presId="urn:microsoft.com/office/officeart/2005/8/layout/cycle8"/>
    <dgm:cxn modelId="{9B3D877C-726E-4BA8-9F34-00417106461F}" type="presParOf" srcId="{4DCC2B9C-7E41-4687-9FB2-7897351140AE}" destId="{E9A6BE53-FF21-4211-B051-6254C9459973}" srcOrd="16" destOrd="0" presId="urn:microsoft.com/office/officeart/2005/8/layout/cycle8"/>
    <dgm:cxn modelId="{4FBFC9ED-CEB0-435A-BCB5-9FCE3E6FDB92}" type="presParOf" srcId="{4DCC2B9C-7E41-4687-9FB2-7897351140AE}" destId="{3A0D21BC-9B21-4CA7-821C-2BACCDE11CFB}" srcOrd="17" destOrd="0" presId="urn:microsoft.com/office/officeart/2005/8/layout/cycle8"/>
    <dgm:cxn modelId="{280D6E41-C48E-4143-83CF-B1BAF4B0EF25}" type="presParOf" srcId="{4DCC2B9C-7E41-4687-9FB2-7897351140AE}" destId="{9C699F69-7877-486A-96A7-6A1865A95BB9}" srcOrd="18" destOrd="0" presId="urn:microsoft.com/office/officeart/2005/8/layout/cycle8"/>
    <dgm:cxn modelId="{A97E1CCA-6F3D-4378-8460-B9217F4B1B61}" type="presParOf" srcId="{4DCC2B9C-7E41-4687-9FB2-7897351140AE}" destId="{41925E7B-5B95-4154-8AB3-80B9EF5A9189}" srcOrd="19" destOrd="0" presId="urn:microsoft.com/office/officeart/2005/8/layout/cycle8"/>
    <dgm:cxn modelId="{967A87B2-D10F-4190-88B4-FA4AE95522CB}" type="presParOf" srcId="{4DCC2B9C-7E41-4687-9FB2-7897351140AE}" destId="{506BEAD4-D485-447F-B40B-9C1ECB4AD868}" srcOrd="20" destOrd="0" presId="urn:microsoft.com/office/officeart/2005/8/layout/cycle8"/>
    <dgm:cxn modelId="{546174A8-C966-46D2-895E-4BB8FAB0BA24}" type="presParOf" srcId="{4DCC2B9C-7E41-4687-9FB2-7897351140AE}" destId="{F538A696-84EC-4D83-B068-2F2C3383206A}" srcOrd="21" destOrd="0" presId="urn:microsoft.com/office/officeart/2005/8/layout/cycle8"/>
    <dgm:cxn modelId="{83BB12E2-6231-44AE-8E7B-7D6F92CBC112}" type="presParOf" srcId="{4DCC2B9C-7E41-4687-9FB2-7897351140AE}" destId="{2B261C6B-E36E-4BA8-89E6-A75332D68AAD}" srcOrd="22" destOrd="0" presId="urn:microsoft.com/office/officeart/2005/8/layout/cycle8"/>
    <dgm:cxn modelId="{C4541C8D-50E2-4F15-A926-DE058F9830EB}" type="presParOf" srcId="{4DCC2B9C-7E41-4687-9FB2-7897351140AE}" destId="{7B361058-0344-4EF3-BC13-8BBBCA41AEEE}" srcOrd="23" destOrd="0" presId="urn:microsoft.com/office/officeart/2005/8/layout/cycle8"/>
    <dgm:cxn modelId="{75DD9239-057A-4251-BDBD-E0573410D82D}" type="presParOf" srcId="{4DCC2B9C-7E41-4687-9FB2-7897351140AE}" destId="{A14C0CB0-4F82-44F3-99FB-C13F0CADF437}" srcOrd="24" destOrd="0" presId="urn:microsoft.com/office/officeart/2005/8/layout/cycle8"/>
    <dgm:cxn modelId="{053A0A8D-59DB-4413-8AEB-4FB45966A7DA}" type="presParOf" srcId="{4DCC2B9C-7E41-4687-9FB2-7897351140AE}" destId="{26EF9884-B62A-4F1C-822E-3CD3C0D58E7C}" srcOrd="25" destOrd="0" presId="urn:microsoft.com/office/officeart/2005/8/layout/cycle8"/>
    <dgm:cxn modelId="{8F53E29C-CD0C-434F-A2CC-30169F526FF7}" type="presParOf" srcId="{4DCC2B9C-7E41-4687-9FB2-7897351140AE}" destId="{70AA85AB-4402-44ED-BF5B-31B4322D840F}" srcOrd="26" destOrd="0" presId="urn:microsoft.com/office/officeart/2005/8/layout/cycle8"/>
    <dgm:cxn modelId="{7A974080-995B-4A87-B181-F4FC84FFE74F}" type="presParOf" srcId="{4DCC2B9C-7E41-4687-9FB2-7897351140AE}" destId="{248EEE4E-F194-4365-9217-95EEBCBFC563}" srcOrd="27" destOrd="0" presId="urn:microsoft.com/office/officeart/2005/8/layout/cycle8"/>
    <dgm:cxn modelId="{E5EC4D7E-ECE6-40D5-8CC2-DEAE2C6C1499}" type="presParOf" srcId="{4DCC2B9C-7E41-4687-9FB2-7897351140AE}" destId="{AF1837E0-9F3D-4EBC-A73F-4EB794B7045B}" srcOrd="28" destOrd="0" presId="urn:microsoft.com/office/officeart/2005/8/layout/cycle8"/>
    <dgm:cxn modelId="{48B62E90-B2D9-47C9-857C-49492E9FBAAB}" type="presParOf" srcId="{4DCC2B9C-7E41-4687-9FB2-7897351140AE}" destId="{7E5BE8F6-93AD-43D9-93F9-E0061B843632}"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0BE8D6-5C81-4604-9B9A-CD51B413DFB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F97CCEB1-FBC8-4DC0-94C5-23F29931B984}">
      <dgm:prSet phldrT="[Text]" custT="1"/>
      <dgm:spPr/>
      <dgm:t>
        <a:bodyPr/>
        <a:lstStyle/>
        <a:p>
          <a:r>
            <a:rPr lang="en-US" sz="2000" baseline="0" dirty="0" smtClean="0"/>
            <a:t>Develop &amp; Leverage Differentiated Offerings  </a:t>
          </a:r>
          <a:endParaRPr lang="en-US" sz="2000" dirty="0"/>
        </a:p>
      </dgm:t>
    </dgm:pt>
    <dgm:pt modelId="{20CC9774-E707-4DB5-9FC7-1903F0497092}" type="parTrans" cxnId="{90A57191-151B-4325-984B-F1426A502EC7}">
      <dgm:prSet/>
      <dgm:spPr/>
      <dgm:t>
        <a:bodyPr/>
        <a:lstStyle/>
        <a:p>
          <a:endParaRPr lang="en-US"/>
        </a:p>
      </dgm:t>
    </dgm:pt>
    <dgm:pt modelId="{6FCFF589-5141-46EC-A910-7B82C77A9631}" type="sibTrans" cxnId="{90A57191-151B-4325-984B-F1426A502EC7}">
      <dgm:prSet/>
      <dgm:spPr/>
      <dgm:t>
        <a:bodyPr/>
        <a:lstStyle/>
        <a:p>
          <a:endParaRPr lang="en-US"/>
        </a:p>
      </dgm:t>
    </dgm:pt>
    <dgm:pt modelId="{F470E41A-6E52-4844-A1C1-E72FA4ABE04F}">
      <dgm:prSet phldrT="[Text]" custT="1"/>
      <dgm:spPr>
        <a:noFill/>
      </dgm:spPr>
      <dgm:t>
        <a:bodyPr/>
        <a:lstStyle/>
        <a:p>
          <a:r>
            <a:rPr lang="en-US" sz="1800" dirty="0" smtClean="0"/>
            <a:t>Highlight Seasonal and Locally Grown Produce </a:t>
          </a:r>
        </a:p>
      </dgm:t>
    </dgm:pt>
    <dgm:pt modelId="{D7A2812C-B41C-407B-8EBE-46E4541B41FF}" type="parTrans" cxnId="{0F291AA2-67D4-4A94-97E5-0C6B6C7E3E01}">
      <dgm:prSet/>
      <dgm:spPr/>
      <dgm:t>
        <a:bodyPr/>
        <a:lstStyle/>
        <a:p>
          <a:endParaRPr lang="en-US"/>
        </a:p>
      </dgm:t>
    </dgm:pt>
    <dgm:pt modelId="{9E2AA848-069B-4530-96C5-D931934A9CF2}" type="sibTrans" cxnId="{0F291AA2-67D4-4A94-97E5-0C6B6C7E3E01}">
      <dgm:prSet/>
      <dgm:spPr/>
      <dgm:t>
        <a:bodyPr/>
        <a:lstStyle/>
        <a:p>
          <a:endParaRPr lang="en-US"/>
        </a:p>
      </dgm:t>
    </dgm:pt>
    <dgm:pt modelId="{3A078674-3111-4FAD-960F-4BCDDB9FB419}">
      <dgm:prSet custT="1"/>
      <dgm:spPr/>
      <dgm:t>
        <a:bodyPr/>
        <a:lstStyle/>
        <a:p>
          <a:r>
            <a:rPr lang="en-US" sz="1800" dirty="0" smtClean="0"/>
            <a:t>Elaborate and Communicate Company Mission </a:t>
          </a:r>
          <a:endParaRPr lang="en-US" sz="1800" dirty="0"/>
        </a:p>
      </dgm:t>
    </dgm:pt>
    <dgm:pt modelId="{4EC4F698-5800-4BCE-A652-448602159A34}" type="parTrans" cxnId="{3A3C0C3B-170B-4EE2-976A-A1A5E513D160}">
      <dgm:prSet/>
      <dgm:spPr/>
      <dgm:t>
        <a:bodyPr/>
        <a:lstStyle/>
        <a:p>
          <a:endParaRPr lang="en-US"/>
        </a:p>
      </dgm:t>
    </dgm:pt>
    <dgm:pt modelId="{AD834C4B-B348-4A45-A301-D0278ECB56FB}" type="sibTrans" cxnId="{3A3C0C3B-170B-4EE2-976A-A1A5E513D160}">
      <dgm:prSet/>
      <dgm:spPr/>
      <dgm:t>
        <a:bodyPr/>
        <a:lstStyle/>
        <a:p>
          <a:endParaRPr lang="en-US"/>
        </a:p>
      </dgm:t>
    </dgm:pt>
    <dgm:pt modelId="{391AAF19-4309-4C3B-927D-77B5A89FACE9}">
      <dgm:prSet custT="1"/>
      <dgm:spPr/>
      <dgm:t>
        <a:bodyPr/>
        <a:lstStyle/>
        <a:p>
          <a:r>
            <a:rPr lang="en-US" sz="1800" dirty="0" smtClean="0"/>
            <a:t>Develop Internal Competition to Motivate Employees and Promote Customer Service</a:t>
          </a:r>
          <a:endParaRPr lang="en-US" sz="1800" dirty="0"/>
        </a:p>
      </dgm:t>
    </dgm:pt>
    <dgm:pt modelId="{15076939-A35A-4FA1-B82C-ED9EF9D1D907}" type="parTrans" cxnId="{3108264D-F36B-495D-8167-3F27C829F126}">
      <dgm:prSet/>
      <dgm:spPr/>
      <dgm:t>
        <a:bodyPr/>
        <a:lstStyle/>
        <a:p>
          <a:endParaRPr lang="en-US"/>
        </a:p>
      </dgm:t>
    </dgm:pt>
    <dgm:pt modelId="{06751F38-1A0B-4F9F-B8CE-80202AE84E7E}" type="sibTrans" cxnId="{3108264D-F36B-495D-8167-3F27C829F126}">
      <dgm:prSet/>
      <dgm:spPr/>
      <dgm:t>
        <a:bodyPr/>
        <a:lstStyle/>
        <a:p>
          <a:endParaRPr lang="en-US"/>
        </a:p>
      </dgm:t>
    </dgm:pt>
    <dgm:pt modelId="{35133EE2-59AD-B24A-92EE-6B2F3D32D07F}">
      <dgm:prSet phldrT="[Text]" custT="1"/>
      <dgm:spPr>
        <a:solidFill>
          <a:schemeClr val="accent2">
            <a:lumMod val="20000"/>
            <a:lumOff val="80000"/>
          </a:schemeClr>
        </a:solidFill>
      </dgm:spPr>
      <dgm:t>
        <a:bodyPr/>
        <a:lstStyle/>
        <a:p>
          <a:r>
            <a:rPr lang="en-US" sz="1800" dirty="0" smtClean="0"/>
            <a:t>Identify</a:t>
          </a:r>
          <a:r>
            <a:rPr lang="en-US" sz="1800" baseline="0" dirty="0" smtClean="0"/>
            <a:t> Signature Products that are Exceptionally Unique </a:t>
          </a:r>
          <a:endParaRPr lang="en-US" sz="1800" dirty="0"/>
        </a:p>
      </dgm:t>
    </dgm:pt>
    <dgm:pt modelId="{E98FFA70-2CB5-5A40-A1BF-6E81F42B5746}" type="parTrans" cxnId="{85BE8A8C-8519-414F-8B1F-E281240C605C}">
      <dgm:prSet/>
      <dgm:spPr/>
      <dgm:t>
        <a:bodyPr/>
        <a:lstStyle/>
        <a:p>
          <a:endParaRPr lang="en-US"/>
        </a:p>
      </dgm:t>
    </dgm:pt>
    <dgm:pt modelId="{9E9E466B-EA6D-F446-AE6E-80575923DAB3}" type="sibTrans" cxnId="{85BE8A8C-8519-414F-8B1F-E281240C605C}">
      <dgm:prSet/>
      <dgm:spPr/>
      <dgm:t>
        <a:bodyPr/>
        <a:lstStyle/>
        <a:p>
          <a:endParaRPr lang="en-US"/>
        </a:p>
      </dgm:t>
    </dgm:pt>
    <dgm:pt modelId="{326884BE-4EFC-47C0-8067-A3BD4DAF6302}" type="pres">
      <dgm:prSet presAssocID="{0F0BE8D6-5C81-4604-9B9A-CD51B413DFBE}" presName="diagram" presStyleCnt="0">
        <dgm:presLayoutVars>
          <dgm:chPref val="1"/>
          <dgm:dir/>
          <dgm:animOne val="branch"/>
          <dgm:animLvl val="lvl"/>
          <dgm:resizeHandles val="exact"/>
        </dgm:presLayoutVars>
      </dgm:prSet>
      <dgm:spPr/>
      <dgm:t>
        <a:bodyPr/>
        <a:lstStyle/>
        <a:p>
          <a:endParaRPr lang="en-US"/>
        </a:p>
      </dgm:t>
    </dgm:pt>
    <dgm:pt modelId="{2B45B625-61D5-4982-A1A9-F1AF3BBB3D9C}" type="pres">
      <dgm:prSet presAssocID="{F97CCEB1-FBC8-4DC0-94C5-23F29931B984}" presName="root1" presStyleCnt="0"/>
      <dgm:spPr/>
    </dgm:pt>
    <dgm:pt modelId="{9309F025-05B4-4834-A6FF-0D755A4CDFEE}" type="pres">
      <dgm:prSet presAssocID="{F97CCEB1-FBC8-4DC0-94C5-23F29931B984}" presName="LevelOneTextNode" presStyleLbl="node0" presStyleIdx="0" presStyleCnt="1" custScaleX="121481" custLinFactNeighborX="-20611">
        <dgm:presLayoutVars>
          <dgm:chPref val="3"/>
        </dgm:presLayoutVars>
      </dgm:prSet>
      <dgm:spPr/>
      <dgm:t>
        <a:bodyPr/>
        <a:lstStyle/>
        <a:p>
          <a:endParaRPr lang="en-US"/>
        </a:p>
      </dgm:t>
    </dgm:pt>
    <dgm:pt modelId="{4D20BD98-A6E9-4AC5-8552-6CD9F09B0C25}" type="pres">
      <dgm:prSet presAssocID="{F97CCEB1-FBC8-4DC0-94C5-23F29931B984}" presName="level2hierChild" presStyleCnt="0"/>
      <dgm:spPr/>
    </dgm:pt>
    <dgm:pt modelId="{BEF43497-E087-D240-A0EB-9161AC378E17}" type="pres">
      <dgm:prSet presAssocID="{E98FFA70-2CB5-5A40-A1BF-6E81F42B5746}" presName="conn2-1" presStyleLbl="parChTrans1D2" presStyleIdx="0" presStyleCnt="4"/>
      <dgm:spPr/>
      <dgm:t>
        <a:bodyPr/>
        <a:lstStyle/>
        <a:p>
          <a:endParaRPr lang="en-US"/>
        </a:p>
      </dgm:t>
    </dgm:pt>
    <dgm:pt modelId="{836A5DDC-C6E3-134E-9158-DDB0E56C75C6}" type="pres">
      <dgm:prSet presAssocID="{E98FFA70-2CB5-5A40-A1BF-6E81F42B5746}" presName="connTx" presStyleLbl="parChTrans1D2" presStyleIdx="0" presStyleCnt="4"/>
      <dgm:spPr/>
      <dgm:t>
        <a:bodyPr/>
        <a:lstStyle/>
        <a:p>
          <a:endParaRPr lang="en-US"/>
        </a:p>
      </dgm:t>
    </dgm:pt>
    <dgm:pt modelId="{082B2ED0-824F-664E-8B59-D5C1D48BDBD5}" type="pres">
      <dgm:prSet presAssocID="{35133EE2-59AD-B24A-92EE-6B2F3D32D07F}" presName="root2" presStyleCnt="0"/>
      <dgm:spPr/>
    </dgm:pt>
    <dgm:pt modelId="{E7CB277B-3B41-B84C-A68C-BE684163AAEA}" type="pres">
      <dgm:prSet presAssocID="{35133EE2-59AD-B24A-92EE-6B2F3D32D07F}" presName="LevelTwoTextNode" presStyleLbl="node2" presStyleIdx="0" presStyleCnt="4" custScaleX="144305">
        <dgm:presLayoutVars>
          <dgm:chPref val="3"/>
        </dgm:presLayoutVars>
      </dgm:prSet>
      <dgm:spPr/>
      <dgm:t>
        <a:bodyPr/>
        <a:lstStyle/>
        <a:p>
          <a:endParaRPr lang="en-US"/>
        </a:p>
      </dgm:t>
    </dgm:pt>
    <dgm:pt modelId="{F91D2245-E7DC-D945-9E0A-B8ECCC30E058}" type="pres">
      <dgm:prSet presAssocID="{35133EE2-59AD-B24A-92EE-6B2F3D32D07F}" presName="level3hierChild" presStyleCnt="0"/>
      <dgm:spPr/>
    </dgm:pt>
    <dgm:pt modelId="{C3B30F9C-39DE-4637-B6A0-E642224E3BAF}" type="pres">
      <dgm:prSet presAssocID="{D7A2812C-B41C-407B-8EBE-46E4541B41FF}" presName="conn2-1" presStyleLbl="parChTrans1D2" presStyleIdx="1" presStyleCnt="4"/>
      <dgm:spPr/>
      <dgm:t>
        <a:bodyPr/>
        <a:lstStyle/>
        <a:p>
          <a:endParaRPr lang="en-US"/>
        </a:p>
      </dgm:t>
    </dgm:pt>
    <dgm:pt modelId="{28DDB39A-EA26-41DA-9537-E8605AADAF6B}" type="pres">
      <dgm:prSet presAssocID="{D7A2812C-B41C-407B-8EBE-46E4541B41FF}" presName="connTx" presStyleLbl="parChTrans1D2" presStyleIdx="1" presStyleCnt="4"/>
      <dgm:spPr/>
      <dgm:t>
        <a:bodyPr/>
        <a:lstStyle/>
        <a:p>
          <a:endParaRPr lang="en-US"/>
        </a:p>
      </dgm:t>
    </dgm:pt>
    <dgm:pt modelId="{C114C76B-A0C9-4295-83F9-4BE8F0F7BAF4}" type="pres">
      <dgm:prSet presAssocID="{F470E41A-6E52-4844-A1C1-E72FA4ABE04F}" presName="root2" presStyleCnt="0"/>
      <dgm:spPr/>
    </dgm:pt>
    <dgm:pt modelId="{BB4E19B9-1BFD-448C-AA5A-B1EFCB054AC4}" type="pres">
      <dgm:prSet presAssocID="{F470E41A-6E52-4844-A1C1-E72FA4ABE04F}" presName="LevelTwoTextNode" presStyleLbl="node2" presStyleIdx="1" presStyleCnt="4" custScaleX="144305">
        <dgm:presLayoutVars>
          <dgm:chPref val="3"/>
        </dgm:presLayoutVars>
      </dgm:prSet>
      <dgm:spPr/>
      <dgm:t>
        <a:bodyPr/>
        <a:lstStyle/>
        <a:p>
          <a:endParaRPr lang="en-US"/>
        </a:p>
      </dgm:t>
    </dgm:pt>
    <dgm:pt modelId="{A9292B66-6C97-48A8-A4B1-B11683492533}" type="pres">
      <dgm:prSet presAssocID="{F470E41A-6E52-4844-A1C1-E72FA4ABE04F}" presName="level3hierChild" presStyleCnt="0"/>
      <dgm:spPr/>
    </dgm:pt>
    <dgm:pt modelId="{F543AD78-DC0E-4CC0-A07C-B9989846B9DC}" type="pres">
      <dgm:prSet presAssocID="{4EC4F698-5800-4BCE-A652-448602159A34}" presName="conn2-1" presStyleLbl="parChTrans1D2" presStyleIdx="2" presStyleCnt="4"/>
      <dgm:spPr/>
      <dgm:t>
        <a:bodyPr/>
        <a:lstStyle/>
        <a:p>
          <a:endParaRPr lang="en-US"/>
        </a:p>
      </dgm:t>
    </dgm:pt>
    <dgm:pt modelId="{B5CE5D69-D657-456A-83AD-4047E451643A}" type="pres">
      <dgm:prSet presAssocID="{4EC4F698-5800-4BCE-A652-448602159A34}" presName="connTx" presStyleLbl="parChTrans1D2" presStyleIdx="2" presStyleCnt="4"/>
      <dgm:spPr/>
      <dgm:t>
        <a:bodyPr/>
        <a:lstStyle/>
        <a:p>
          <a:endParaRPr lang="en-US"/>
        </a:p>
      </dgm:t>
    </dgm:pt>
    <dgm:pt modelId="{BAFBC3D7-2ED1-4D32-9CF0-D43576406A50}" type="pres">
      <dgm:prSet presAssocID="{3A078674-3111-4FAD-960F-4BCDDB9FB419}" presName="root2" presStyleCnt="0"/>
      <dgm:spPr/>
    </dgm:pt>
    <dgm:pt modelId="{0794B547-CBB6-4749-8E5A-5E9DDEC3FDBC}" type="pres">
      <dgm:prSet presAssocID="{3A078674-3111-4FAD-960F-4BCDDB9FB419}" presName="LevelTwoTextNode" presStyleLbl="node2" presStyleIdx="2" presStyleCnt="4" custScaleX="144305">
        <dgm:presLayoutVars>
          <dgm:chPref val="3"/>
        </dgm:presLayoutVars>
      </dgm:prSet>
      <dgm:spPr/>
      <dgm:t>
        <a:bodyPr/>
        <a:lstStyle/>
        <a:p>
          <a:endParaRPr lang="en-US"/>
        </a:p>
      </dgm:t>
    </dgm:pt>
    <dgm:pt modelId="{F3F3E45D-4935-43D7-A814-9C5C5AFD9AC3}" type="pres">
      <dgm:prSet presAssocID="{3A078674-3111-4FAD-960F-4BCDDB9FB419}" presName="level3hierChild" presStyleCnt="0"/>
      <dgm:spPr/>
    </dgm:pt>
    <dgm:pt modelId="{EBD24794-54B0-4211-8F75-C4783150DC44}" type="pres">
      <dgm:prSet presAssocID="{15076939-A35A-4FA1-B82C-ED9EF9D1D907}" presName="conn2-1" presStyleLbl="parChTrans1D2" presStyleIdx="3" presStyleCnt="4"/>
      <dgm:spPr/>
      <dgm:t>
        <a:bodyPr/>
        <a:lstStyle/>
        <a:p>
          <a:endParaRPr lang="en-US"/>
        </a:p>
      </dgm:t>
    </dgm:pt>
    <dgm:pt modelId="{F09E66CA-B97B-4CC5-90D1-1FD81A0E08CF}" type="pres">
      <dgm:prSet presAssocID="{15076939-A35A-4FA1-B82C-ED9EF9D1D907}" presName="connTx" presStyleLbl="parChTrans1D2" presStyleIdx="3" presStyleCnt="4"/>
      <dgm:spPr/>
      <dgm:t>
        <a:bodyPr/>
        <a:lstStyle/>
        <a:p>
          <a:endParaRPr lang="en-US"/>
        </a:p>
      </dgm:t>
    </dgm:pt>
    <dgm:pt modelId="{E7B7CE38-E542-442E-824B-8A80365FE200}" type="pres">
      <dgm:prSet presAssocID="{391AAF19-4309-4C3B-927D-77B5A89FACE9}" presName="root2" presStyleCnt="0"/>
      <dgm:spPr/>
    </dgm:pt>
    <dgm:pt modelId="{DDD3A7F6-35D0-49B0-87F8-70D73B98F194}" type="pres">
      <dgm:prSet presAssocID="{391AAF19-4309-4C3B-927D-77B5A89FACE9}" presName="LevelTwoTextNode" presStyleLbl="node2" presStyleIdx="3" presStyleCnt="4" custScaleX="144305">
        <dgm:presLayoutVars>
          <dgm:chPref val="3"/>
        </dgm:presLayoutVars>
      </dgm:prSet>
      <dgm:spPr/>
      <dgm:t>
        <a:bodyPr/>
        <a:lstStyle/>
        <a:p>
          <a:endParaRPr lang="en-US"/>
        </a:p>
      </dgm:t>
    </dgm:pt>
    <dgm:pt modelId="{551AE6ED-A6D1-4598-8F33-1678C722289F}" type="pres">
      <dgm:prSet presAssocID="{391AAF19-4309-4C3B-927D-77B5A89FACE9}" presName="level3hierChild" presStyleCnt="0"/>
      <dgm:spPr/>
    </dgm:pt>
  </dgm:ptLst>
  <dgm:cxnLst>
    <dgm:cxn modelId="{1E4C38F0-71EE-488D-9B66-FBA5FEE1AA1A}" type="presOf" srcId="{E98FFA70-2CB5-5A40-A1BF-6E81F42B5746}" destId="{BEF43497-E087-D240-A0EB-9161AC378E17}" srcOrd="0" destOrd="0" presId="urn:microsoft.com/office/officeart/2005/8/layout/hierarchy2"/>
    <dgm:cxn modelId="{3A3C0C3B-170B-4EE2-976A-A1A5E513D160}" srcId="{F97CCEB1-FBC8-4DC0-94C5-23F29931B984}" destId="{3A078674-3111-4FAD-960F-4BCDDB9FB419}" srcOrd="2" destOrd="0" parTransId="{4EC4F698-5800-4BCE-A652-448602159A34}" sibTransId="{AD834C4B-B348-4A45-A301-D0278ECB56FB}"/>
    <dgm:cxn modelId="{0F291AA2-67D4-4A94-97E5-0C6B6C7E3E01}" srcId="{F97CCEB1-FBC8-4DC0-94C5-23F29931B984}" destId="{F470E41A-6E52-4844-A1C1-E72FA4ABE04F}" srcOrd="1" destOrd="0" parTransId="{D7A2812C-B41C-407B-8EBE-46E4541B41FF}" sibTransId="{9E2AA848-069B-4530-96C5-D931934A9CF2}"/>
    <dgm:cxn modelId="{194B9A0D-C2C7-4E97-92C2-8E6C22886D48}" type="presOf" srcId="{15076939-A35A-4FA1-B82C-ED9EF9D1D907}" destId="{EBD24794-54B0-4211-8F75-C4783150DC44}" srcOrd="0" destOrd="0" presId="urn:microsoft.com/office/officeart/2005/8/layout/hierarchy2"/>
    <dgm:cxn modelId="{90A57191-151B-4325-984B-F1426A502EC7}" srcId="{0F0BE8D6-5C81-4604-9B9A-CD51B413DFBE}" destId="{F97CCEB1-FBC8-4DC0-94C5-23F29931B984}" srcOrd="0" destOrd="0" parTransId="{20CC9774-E707-4DB5-9FC7-1903F0497092}" sibTransId="{6FCFF589-5141-46EC-A910-7B82C77A9631}"/>
    <dgm:cxn modelId="{E1CAE85A-A05C-47BC-ACCF-3A6BA5CE3814}" type="presOf" srcId="{D7A2812C-B41C-407B-8EBE-46E4541B41FF}" destId="{C3B30F9C-39DE-4637-B6A0-E642224E3BAF}" srcOrd="0" destOrd="0" presId="urn:microsoft.com/office/officeart/2005/8/layout/hierarchy2"/>
    <dgm:cxn modelId="{CBC72BD1-C331-4BA2-A8B9-E0FB1B1AA476}" type="presOf" srcId="{35133EE2-59AD-B24A-92EE-6B2F3D32D07F}" destId="{E7CB277B-3B41-B84C-A68C-BE684163AAEA}" srcOrd="0" destOrd="0" presId="urn:microsoft.com/office/officeart/2005/8/layout/hierarchy2"/>
    <dgm:cxn modelId="{85BE8A8C-8519-414F-8B1F-E281240C605C}" srcId="{F97CCEB1-FBC8-4DC0-94C5-23F29931B984}" destId="{35133EE2-59AD-B24A-92EE-6B2F3D32D07F}" srcOrd="0" destOrd="0" parTransId="{E98FFA70-2CB5-5A40-A1BF-6E81F42B5746}" sibTransId="{9E9E466B-EA6D-F446-AE6E-80575923DAB3}"/>
    <dgm:cxn modelId="{F780C345-B150-4736-A903-357D76ACEB38}" type="presOf" srcId="{15076939-A35A-4FA1-B82C-ED9EF9D1D907}" destId="{F09E66CA-B97B-4CC5-90D1-1FD81A0E08CF}" srcOrd="1" destOrd="0" presId="urn:microsoft.com/office/officeart/2005/8/layout/hierarchy2"/>
    <dgm:cxn modelId="{D6F686CE-61B9-4E80-B93B-BAD22355D822}" type="presOf" srcId="{D7A2812C-B41C-407B-8EBE-46E4541B41FF}" destId="{28DDB39A-EA26-41DA-9537-E8605AADAF6B}" srcOrd="1" destOrd="0" presId="urn:microsoft.com/office/officeart/2005/8/layout/hierarchy2"/>
    <dgm:cxn modelId="{3548D0DB-3951-4A0F-B93B-DB9BD63E1764}" type="presOf" srcId="{4EC4F698-5800-4BCE-A652-448602159A34}" destId="{F543AD78-DC0E-4CC0-A07C-B9989846B9DC}" srcOrd="0" destOrd="0" presId="urn:microsoft.com/office/officeart/2005/8/layout/hierarchy2"/>
    <dgm:cxn modelId="{D46EB27E-9B8F-4B58-A5A0-AB4F5F09049C}" type="presOf" srcId="{F97CCEB1-FBC8-4DC0-94C5-23F29931B984}" destId="{9309F025-05B4-4834-A6FF-0D755A4CDFEE}" srcOrd="0" destOrd="0" presId="urn:microsoft.com/office/officeart/2005/8/layout/hierarchy2"/>
    <dgm:cxn modelId="{523F7B14-83BB-45C3-9601-4D3F95BBC960}" type="presOf" srcId="{0F0BE8D6-5C81-4604-9B9A-CD51B413DFBE}" destId="{326884BE-4EFC-47C0-8067-A3BD4DAF6302}" srcOrd="0" destOrd="0" presId="urn:microsoft.com/office/officeart/2005/8/layout/hierarchy2"/>
    <dgm:cxn modelId="{3108264D-F36B-495D-8167-3F27C829F126}" srcId="{F97CCEB1-FBC8-4DC0-94C5-23F29931B984}" destId="{391AAF19-4309-4C3B-927D-77B5A89FACE9}" srcOrd="3" destOrd="0" parTransId="{15076939-A35A-4FA1-B82C-ED9EF9D1D907}" sibTransId="{06751F38-1A0B-4F9F-B8CE-80202AE84E7E}"/>
    <dgm:cxn modelId="{DBAEF6EA-A46A-4A39-A79C-5A522152BB88}" type="presOf" srcId="{F470E41A-6E52-4844-A1C1-E72FA4ABE04F}" destId="{BB4E19B9-1BFD-448C-AA5A-B1EFCB054AC4}" srcOrd="0" destOrd="0" presId="urn:microsoft.com/office/officeart/2005/8/layout/hierarchy2"/>
    <dgm:cxn modelId="{0625B642-8953-4D63-86FA-8DF89EE04FA3}" type="presOf" srcId="{E98FFA70-2CB5-5A40-A1BF-6E81F42B5746}" destId="{836A5DDC-C6E3-134E-9158-DDB0E56C75C6}" srcOrd="1" destOrd="0" presId="urn:microsoft.com/office/officeart/2005/8/layout/hierarchy2"/>
    <dgm:cxn modelId="{E66B2D00-A23B-48D9-9B70-CD63D44578B4}" type="presOf" srcId="{391AAF19-4309-4C3B-927D-77B5A89FACE9}" destId="{DDD3A7F6-35D0-49B0-87F8-70D73B98F194}" srcOrd="0" destOrd="0" presId="urn:microsoft.com/office/officeart/2005/8/layout/hierarchy2"/>
    <dgm:cxn modelId="{C5DE410A-955F-4312-821B-6FB1238CFD51}" type="presOf" srcId="{3A078674-3111-4FAD-960F-4BCDDB9FB419}" destId="{0794B547-CBB6-4749-8E5A-5E9DDEC3FDBC}" srcOrd="0" destOrd="0" presId="urn:microsoft.com/office/officeart/2005/8/layout/hierarchy2"/>
    <dgm:cxn modelId="{0C7BC454-8C7F-430A-AE06-418D8BECCF54}" type="presOf" srcId="{4EC4F698-5800-4BCE-A652-448602159A34}" destId="{B5CE5D69-D657-456A-83AD-4047E451643A}" srcOrd="1" destOrd="0" presId="urn:microsoft.com/office/officeart/2005/8/layout/hierarchy2"/>
    <dgm:cxn modelId="{0D2D8B7B-95FB-4830-8D8E-394C42A96550}" type="presParOf" srcId="{326884BE-4EFC-47C0-8067-A3BD4DAF6302}" destId="{2B45B625-61D5-4982-A1A9-F1AF3BBB3D9C}" srcOrd="0" destOrd="0" presId="urn:microsoft.com/office/officeart/2005/8/layout/hierarchy2"/>
    <dgm:cxn modelId="{ED222A9F-1DDD-469B-9DD1-E810C54B9037}" type="presParOf" srcId="{2B45B625-61D5-4982-A1A9-F1AF3BBB3D9C}" destId="{9309F025-05B4-4834-A6FF-0D755A4CDFEE}" srcOrd="0" destOrd="0" presId="urn:microsoft.com/office/officeart/2005/8/layout/hierarchy2"/>
    <dgm:cxn modelId="{0B9BE64A-93B0-41E2-ABC1-8AC47353F01E}" type="presParOf" srcId="{2B45B625-61D5-4982-A1A9-F1AF3BBB3D9C}" destId="{4D20BD98-A6E9-4AC5-8552-6CD9F09B0C25}" srcOrd="1" destOrd="0" presId="urn:microsoft.com/office/officeart/2005/8/layout/hierarchy2"/>
    <dgm:cxn modelId="{42E9BB8A-30A4-4158-96F0-6592D6CA2256}" type="presParOf" srcId="{4D20BD98-A6E9-4AC5-8552-6CD9F09B0C25}" destId="{BEF43497-E087-D240-A0EB-9161AC378E17}" srcOrd="0" destOrd="0" presId="urn:microsoft.com/office/officeart/2005/8/layout/hierarchy2"/>
    <dgm:cxn modelId="{77D5B5B2-F175-4BA0-BF6A-C31F5D3C10B2}" type="presParOf" srcId="{BEF43497-E087-D240-A0EB-9161AC378E17}" destId="{836A5DDC-C6E3-134E-9158-DDB0E56C75C6}" srcOrd="0" destOrd="0" presId="urn:microsoft.com/office/officeart/2005/8/layout/hierarchy2"/>
    <dgm:cxn modelId="{3EEA8952-2665-4E3E-A78A-DFE2F8CA7FD7}" type="presParOf" srcId="{4D20BD98-A6E9-4AC5-8552-6CD9F09B0C25}" destId="{082B2ED0-824F-664E-8B59-D5C1D48BDBD5}" srcOrd="1" destOrd="0" presId="urn:microsoft.com/office/officeart/2005/8/layout/hierarchy2"/>
    <dgm:cxn modelId="{ECC16628-BCE7-4CA5-8E80-DC6F1A46ABFB}" type="presParOf" srcId="{082B2ED0-824F-664E-8B59-D5C1D48BDBD5}" destId="{E7CB277B-3B41-B84C-A68C-BE684163AAEA}" srcOrd="0" destOrd="0" presId="urn:microsoft.com/office/officeart/2005/8/layout/hierarchy2"/>
    <dgm:cxn modelId="{B0FCB10B-2F8D-4676-876E-ACB4AFC4CA4E}" type="presParOf" srcId="{082B2ED0-824F-664E-8B59-D5C1D48BDBD5}" destId="{F91D2245-E7DC-D945-9E0A-B8ECCC30E058}" srcOrd="1" destOrd="0" presId="urn:microsoft.com/office/officeart/2005/8/layout/hierarchy2"/>
    <dgm:cxn modelId="{118FCA26-EF6F-4854-BDC1-285F6C97D2B4}" type="presParOf" srcId="{4D20BD98-A6E9-4AC5-8552-6CD9F09B0C25}" destId="{C3B30F9C-39DE-4637-B6A0-E642224E3BAF}" srcOrd="2" destOrd="0" presId="urn:microsoft.com/office/officeart/2005/8/layout/hierarchy2"/>
    <dgm:cxn modelId="{AFE9C025-F15B-4860-AC0D-0A8BCDB3CF2D}" type="presParOf" srcId="{C3B30F9C-39DE-4637-B6A0-E642224E3BAF}" destId="{28DDB39A-EA26-41DA-9537-E8605AADAF6B}" srcOrd="0" destOrd="0" presId="urn:microsoft.com/office/officeart/2005/8/layout/hierarchy2"/>
    <dgm:cxn modelId="{75394080-4A5A-4CB6-9DB1-DC2B719D0264}" type="presParOf" srcId="{4D20BD98-A6E9-4AC5-8552-6CD9F09B0C25}" destId="{C114C76B-A0C9-4295-83F9-4BE8F0F7BAF4}" srcOrd="3" destOrd="0" presId="urn:microsoft.com/office/officeart/2005/8/layout/hierarchy2"/>
    <dgm:cxn modelId="{F16CA997-9708-4010-8E37-656D22FB8994}" type="presParOf" srcId="{C114C76B-A0C9-4295-83F9-4BE8F0F7BAF4}" destId="{BB4E19B9-1BFD-448C-AA5A-B1EFCB054AC4}" srcOrd="0" destOrd="0" presId="urn:microsoft.com/office/officeart/2005/8/layout/hierarchy2"/>
    <dgm:cxn modelId="{D62B2373-B57C-4693-A9CA-A6E0F0FE2576}" type="presParOf" srcId="{C114C76B-A0C9-4295-83F9-4BE8F0F7BAF4}" destId="{A9292B66-6C97-48A8-A4B1-B11683492533}" srcOrd="1" destOrd="0" presId="urn:microsoft.com/office/officeart/2005/8/layout/hierarchy2"/>
    <dgm:cxn modelId="{BB3C639C-2E38-4226-9AFB-C0643BFCCBE0}" type="presParOf" srcId="{4D20BD98-A6E9-4AC5-8552-6CD9F09B0C25}" destId="{F543AD78-DC0E-4CC0-A07C-B9989846B9DC}" srcOrd="4" destOrd="0" presId="urn:microsoft.com/office/officeart/2005/8/layout/hierarchy2"/>
    <dgm:cxn modelId="{73C7D809-3D5E-4761-A052-E124B81BF61C}" type="presParOf" srcId="{F543AD78-DC0E-4CC0-A07C-B9989846B9DC}" destId="{B5CE5D69-D657-456A-83AD-4047E451643A}" srcOrd="0" destOrd="0" presId="urn:microsoft.com/office/officeart/2005/8/layout/hierarchy2"/>
    <dgm:cxn modelId="{01BB2938-8C3C-4841-88E1-5A07CC8C60EF}" type="presParOf" srcId="{4D20BD98-A6E9-4AC5-8552-6CD9F09B0C25}" destId="{BAFBC3D7-2ED1-4D32-9CF0-D43576406A50}" srcOrd="5" destOrd="0" presId="urn:microsoft.com/office/officeart/2005/8/layout/hierarchy2"/>
    <dgm:cxn modelId="{0EE87330-6975-4D51-B151-ECD0B1F09396}" type="presParOf" srcId="{BAFBC3D7-2ED1-4D32-9CF0-D43576406A50}" destId="{0794B547-CBB6-4749-8E5A-5E9DDEC3FDBC}" srcOrd="0" destOrd="0" presId="urn:microsoft.com/office/officeart/2005/8/layout/hierarchy2"/>
    <dgm:cxn modelId="{05F58FA3-82DF-439E-B210-4B9CFF09238B}" type="presParOf" srcId="{BAFBC3D7-2ED1-4D32-9CF0-D43576406A50}" destId="{F3F3E45D-4935-43D7-A814-9C5C5AFD9AC3}" srcOrd="1" destOrd="0" presId="urn:microsoft.com/office/officeart/2005/8/layout/hierarchy2"/>
    <dgm:cxn modelId="{709A9935-C564-4FF2-ABF1-EB77DD8E3B41}" type="presParOf" srcId="{4D20BD98-A6E9-4AC5-8552-6CD9F09B0C25}" destId="{EBD24794-54B0-4211-8F75-C4783150DC44}" srcOrd="6" destOrd="0" presId="urn:microsoft.com/office/officeart/2005/8/layout/hierarchy2"/>
    <dgm:cxn modelId="{EAFB658F-FD18-47B3-AC3E-6FAA2F6721DA}" type="presParOf" srcId="{EBD24794-54B0-4211-8F75-C4783150DC44}" destId="{F09E66CA-B97B-4CC5-90D1-1FD81A0E08CF}" srcOrd="0" destOrd="0" presId="urn:microsoft.com/office/officeart/2005/8/layout/hierarchy2"/>
    <dgm:cxn modelId="{781724B1-AB68-40D3-BEAE-51BCA5B60C5D}" type="presParOf" srcId="{4D20BD98-A6E9-4AC5-8552-6CD9F09B0C25}" destId="{E7B7CE38-E542-442E-824B-8A80365FE200}" srcOrd="7" destOrd="0" presId="urn:microsoft.com/office/officeart/2005/8/layout/hierarchy2"/>
    <dgm:cxn modelId="{9115727C-238B-4844-B7D8-0AD631BFC726}" type="presParOf" srcId="{E7B7CE38-E542-442E-824B-8A80365FE200}" destId="{DDD3A7F6-35D0-49B0-87F8-70D73B98F194}" srcOrd="0" destOrd="0" presId="urn:microsoft.com/office/officeart/2005/8/layout/hierarchy2"/>
    <dgm:cxn modelId="{92369B51-950C-4067-B885-BCE8F29102D2}" type="presParOf" srcId="{E7B7CE38-E542-442E-824B-8A80365FE200}" destId="{551AE6ED-A6D1-4598-8F33-1678C722289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103B0F-3D7C-7F43-BFE0-578F8127ACC6}" type="doc">
      <dgm:prSet loTypeId="urn:microsoft.com/office/officeart/2005/8/layout/hList1" loCatId="" qsTypeId="urn:microsoft.com/office/officeart/2005/8/quickstyle/simple4" qsCatId="simple" csTypeId="urn:microsoft.com/office/officeart/2005/8/colors/accent2_2" csCatId="accent2" phldr="1"/>
      <dgm:spPr/>
      <dgm:t>
        <a:bodyPr/>
        <a:lstStyle/>
        <a:p>
          <a:endParaRPr lang="en-US"/>
        </a:p>
      </dgm:t>
    </dgm:pt>
    <dgm:pt modelId="{ED807119-07ED-1641-B6F2-D336D80416A5}">
      <dgm:prSet phldrT="[Text]"/>
      <dgm:spPr/>
      <dgm:t>
        <a:bodyPr/>
        <a:lstStyle/>
        <a:p>
          <a:pPr>
            <a:spcAft>
              <a:spcPts val="0"/>
            </a:spcAft>
          </a:pPr>
          <a:r>
            <a:rPr lang="en-US" dirty="0" smtClean="0"/>
            <a:t>Signature</a:t>
          </a:r>
        </a:p>
        <a:p>
          <a:pPr>
            <a:spcAft>
              <a:spcPts val="0"/>
            </a:spcAft>
          </a:pPr>
          <a:r>
            <a:rPr lang="en-US" dirty="0" smtClean="0"/>
            <a:t>Products</a:t>
          </a:r>
          <a:endParaRPr lang="en-US" dirty="0"/>
        </a:p>
      </dgm:t>
    </dgm:pt>
    <dgm:pt modelId="{865CA6AA-A9B2-FD4F-BB60-A72064E7BBDC}" type="parTrans" cxnId="{85050D6E-AC9B-CE4B-B835-F98E3786A028}">
      <dgm:prSet/>
      <dgm:spPr/>
      <dgm:t>
        <a:bodyPr/>
        <a:lstStyle/>
        <a:p>
          <a:endParaRPr lang="en-US"/>
        </a:p>
      </dgm:t>
    </dgm:pt>
    <dgm:pt modelId="{0A60FDE7-25D6-3049-9C06-B0DC90B1BAA6}" type="sibTrans" cxnId="{85050D6E-AC9B-CE4B-B835-F98E3786A028}">
      <dgm:prSet/>
      <dgm:spPr/>
      <dgm:t>
        <a:bodyPr/>
        <a:lstStyle/>
        <a:p>
          <a:endParaRPr lang="en-US"/>
        </a:p>
      </dgm:t>
    </dgm:pt>
    <dgm:pt modelId="{493E4DB0-1A08-4347-948A-4999E4DD33AA}">
      <dgm:prSet phldrT="[Text]"/>
      <dgm:spPr/>
      <dgm:t>
        <a:bodyPr/>
        <a:lstStyle/>
        <a:p>
          <a:r>
            <a:rPr lang="en-US" dirty="0" smtClean="0"/>
            <a:t>Miller Amish Country Poultry</a:t>
          </a:r>
          <a:endParaRPr lang="en-US" dirty="0"/>
        </a:p>
      </dgm:t>
    </dgm:pt>
    <dgm:pt modelId="{1C73596C-77E5-864C-962A-1586908CC4B6}" type="parTrans" cxnId="{D251090D-EFF2-BA41-8E53-56CB82EDE1FB}">
      <dgm:prSet/>
      <dgm:spPr/>
      <dgm:t>
        <a:bodyPr/>
        <a:lstStyle/>
        <a:p>
          <a:endParaRPr lang="en-US"/>
        </a:p>
      </dgm:t>
    </dgm:pt>
    <dgm:pt modelId="{2CFE7208-AB5B-1542-B919-6324F81C7542}" type="sibTrans" cxnId="{D251090D-EFF2-BA41-8E53-56CB82EDE1FB}">
      <dgm:prSet/>
      <dgm:spPr/>
      <dgm:t>
        <a:bodyPr/>
        <a:lstStyle/>
        <a:p>
          <a:endParaRPr lang="en-US"/>
        </a:p>
      </dgm:t>
    </dgm:pt>
    <dgm:pt modelId="{098A1913-1A47-484C-A862-A6A21A6C1D6A}">
      <dgm:prSet phldrT="[Text]"/>
      <dgm:spPr/>
      <dgm:t>
        <a:bodyPr/>
        <a:lstStyle/>
        <a:p>
          <a:r>
            <a:rPr lang="en-US" dirty="0" smtClean="0">
              <a:solidFill>
                <a:schemeClr val="tx1"/>
              </a:solidFill>
            </a:rPr>
            <a:t>Fresh Pick of the Week</a:t>
          </a:r>
          <a:endParaRPr lang="en-US" dirty="0">
            <a:solidFill>
              <a:schemeClr val="tx1"/>
            </a:solidFill>
          </a:endParaRPr>
        </a:p>
      </dgm:t>
    </dgm:pt>
    <dgm:pt modelId="{D673B59C-F656-FD4B-BD1B-712F359E38D5}" type="parTrans" cxnId="{5D10D112-B0A9-D645-AD62-2332FF5F4EDC}">
      <dgm:prSet/>
      <dgm:spPr/>
      <dgm:t>
        <a:bodyPr/>
        <a:lstStyle/>
        <a:p>
          <a:endParaRPr lang="en-US"/>
        </a:p>
      </dgm:t>
    </dgm:pt>
    <dgm:pt modelId="{87DD52D8-ED79-5346-B4A8-164B1AAB1F17}" type="sibTrans" cxnId="{5D10D112-B0A9-D645-AD62-2332FF5F4EDC}">
      <dgm:prSet/>
      <dgm:spPr/>
      <dgm:t>
        <a:bodyPr/>
        <a:lstStyle/>
        <a:p>
          <a:endParaRPr lang="en-US"/>
        </a:p>
      </dgm:t>
    </dgm:pt>
    <dgm:pt modelId="{C9CF0221-3FEC-8A46-A311-A75A0A9E23F8}">
      <dgm:prSet phldrT="[Text]"/>
      <dgm:spPr/>
      <dgm:t>
        <a:bodyPr/>
        <a:lstStyle/>
        <a:p>
          <a:pPr>
            <a:spcAft>
              <a:spcPts val="0"/>
            </a:spcAft>
          </a:pPr>
          <a:r>
            <a:rPr lang="en-US" dirty="0" smtClean="0"/>
            <a:t>Differentiated Services</a:t>
          </a:r>
          <a:endParaRPr lang="en-US" dirty="0"/>
        </a:p>
      </dgm:t>
    </dgm:pt>
    <dgm:pt modelId="{1FAEC669-1E4E-544B-9AD5-6C13DBEB7CA5}" type="parTrans" cxnId="{298A681B-2E7D-BA49-A5A7-00D3F3DE0038}">
      <dgm:prSet/>
      <dgm:spPr/>
      <dgm:t>
        <a:bodyPr/>
        <a:lstStyle/>
        <a:p>
          <a:endParaRPr lang="en-US"/>
        </a:p>
      </dgm:t>
    </dgm:pt>
    <dgm:pt modelId="{C2D76F4B-1738-C741-93A3-2CDEF032AC18}" type="sibTrans" cxnId="{298A681B-2E7D-BA49-A5A7-00D3F3DE0038}">
      <dgm:prSet/>
      <dgm:spPr/>
      <dgm:t>
        <a:bodyPr/>
        <a:lstStyle/>
        <a:p>
          <a:endParaRPr lang="en-US"/>
        </a:p>
      </dgm:t>
    </dgm:pt>
    <dgm:pt modelId="{9818FFE6-7DEC-DF43-93F7-ACB00C14F4FF}">
      <dgm:prSet phldrT="[Text]"/>
      <dgm:spPr/>
      <dgm:t>
        <a:bodyPr/>
        <a:lstStyle/>
        <a:p>
          <a:r>
            <a:rPr lang="en-US" dirty="0" smtClean="0"/>
            <a:t>On-site Meat Cutter</a:t>
          </a:r>
          <a:endParaRPr lang="en-US" dirty="0"/>
        </a:p>
      </dgm:t>
    </dgm:pt>
    <dgm:pt modelId="{195CDA33-B5EC-0A48-B6D3-81143CB2B754}" type="parTrans" cxnId="{1BFB448F-C435-C84E-ACA2-024A83E8EF9F}">
      <dgm:prSet/>
      <dgm:spPr/>
      <dgm:t>
        <a:bodyPr/>
        <a:lstStyle/>
        <a:p>
          <a:endParaRPr lang="en-US"/>
        </a:p>
      </dgm:t>
    </dgm:pt>
    <dgm:pt modelId="{A612DCF6-DEBB-F84D-A9F0-3B4DA52B628F}" type="sibTrans" cxnId="{1BFB448F-C435-C84E-ACA2-024A83E8EF9F}">
      <dgm:prSet/>
      <dgm:spPr/>
      <dgm:t>
        <a:bodyPr/>
        <a:lstStyle/>
        <a:p>
          <a:endParaRPr lang="en-US"/>
        </a:p>
      </dgm:t>
    </dgm:pt>
    <dgm:pt modelId="{BAE004BC-F493-BE4E-834C-C184CC50FA53}">
      <dgm:prSet phldrT="[Text]"/>
      <dgm:spPr/>
      <dgm:t>
        <a:bodyPr/>
        <a:lstStyle/>
        <a:p>
          <a:r>
            <a:rPr lang="en-US" dirty="0" smtClean="0"/>
            <a:t>Cookies Baked from Scratch</a:t>
          </a:r>
          <a:endParaRPr lang="en-US" dirty="0"/>
        </a:p>
      </dgm:t>
    </dgm:pt>
    <dgm:pt modelId="{47C3543C-AEEC-1243-96F0-5A9D7D73ACBD}" type="parTrans" cxnId="{05183FFC-E771-2E45-871B-72AA43557D49}">
      <dgm:prSet/>
      <dgm:spPr/>
      <dgm:t>
        <a:bodyPr/>
        <a:lstStyle/>
        <a:p>
          <a:endParaRPr lang="en-US"/>
        </a:p>
      </dgm:t>
    </dgm:pt>
    <dgm:pt modelId="{5757DB03-D9A9-C34B-9F00-D2F6610089B8}" type="sibTrans" cxnId="{05183FFC-E771-2E45-871B-72AA43557D49}">
      <dgm:prSet/>
      <dgm:spPr/>
      <dgm:t>
        <a:bodyPr/>
        <a:lstStyle/>
        <a:p>
          <a:endParaRPr lang="en-US"/>
        </a:p>
      </dgm:t>
    </dgm:pt>
    <dgm:pt modelId="{A93FEBAC-8412-1547-AAA6-8F9AC6F994F3}">
      <dgm:prSet phldrT="[Text]"/>
      <dgm:spPr/>
      <dgm:t>
        <a:bodyPr/>
        <a:lstStyle/>
        <a:p>
          <a:r>
            <a:rPr lang="en-US" dirty="0" smtClean="0"/>
            <a:t>Domestic &amp; Imported Beer</a:t>
          </a:r>
          <a:endParaRPr lang="en-US" dirty="0"/>
        </a:p>
      </dgm:t>
    </dgm:pt>
    <dgm:pt modelId="{1002FAD0-B4DC-BA45-AC00-5DC001C22887}" type="parTrans" cxnId="{DB8975EE-6597-8842-9FFB-DEFC72BAAD3B}">
      <dgm:prSet/>
      <dgm:spPr/>
      <dgm:t>
        <a:bodyPr/>
        <a:lstStyle/>
        <a:p>
          <a:endParaRPr lang="en-US"/>
        </a:p>
      </dgm:t>
    </dgm:pt>
    <dgm:pt modelId="{6CD47AE1-2CA8-3D48-A1D5-C4FAA5FAFEED}" type="sibTrans" cxnId="{DB8975EE-6597-8842-9FFB-DEFC72BAAD3B}">
      <dgm:prSet/>
      <dgm:spPr/>
      <dgm:t>
        <a:bodyPr/>
        <a:lstStyle/>
        <a:p>
          <a:endParaRPr lang="en-US"/>
        </a:p>
      </dgm:t>
    </dgm:pt>
    <dgm:pt modelId="{E3931A85-7439-8944-BC9D-7E2316CFFF58}">
      <dgm:prSet phldrT="[Text]"/>
      <dgm:spPr/>
      <dgm:t>
        <a:bodyPr/>
        <a:lstStyle/>
        <a:p>
          <a:r>
            <a:rPr lang="en-US" dirty="0" smtClean="0"/>
            <a:t>Locally Sourced Produce</a:t>
          </a:r>
          <a:endParaRPr lang="en-US" dirty="0"/>
        </a:p>
      </dgm:t>
    </dgm:pt>
    <dgm:pt modelId="{D2DB2880-A267-5F42-B8C5-4EE3354B1088}" type="parTrans" cxnId="{85CFA790-CBF2-5F47-AABA-4D0DAFCDD269}">
      <dgm:prSet/>
      <dgm:spPr/>
      <dgm:t>
        <a:bodyPr/>
        <a:lstStyle/>
        <a:p>
          <a:endParaRPr lang="en-US"/>
        </a:p>
      </dgm:t>
    </dgm:pt>
    <dgm:pt modelId="{FEB9C2EE-B038-E240-AFA7-3E7DF0469854}" type="sibTrans" cxnId="{85CFA790-CBF2-5F47-AABA-4D0DAFCDD269}">
      <dgm:prSet/>
      <dgm:spPr/>
      <dgm:t>
        <a:bodyPr/>
        <a:lstStyle/>
        <a:p>
          <a:endParaRPr lang="en-US"/>
        </a:p>
      </dgm:t>
    </dgm:pt>
    <dgm:pt modelId="{31982FB3-FE81-484F-8062-8E49C4C26520}" type="pres">
      <dgm:prSet presAssocID="{53103B0F-3D7C-7F43-BFE0-578F8127ACC6}" presName="Name0" presStyleCnt="0">
        <dgm:presLayoutVars>
          <dgm:dir/>
          <dgm:animLvl val="lvl"/>
          <dgm:resizeHandles val="exact"/>
        </dgm:presLayoutVars>
      </dgm:prSet>
      <dgm:spPr/>
      <dgm:t>
        <a:bodyPr/>
        <a:lstStyle/>
        <a:p>
          <a:endParaRPr lang="en-US"/>
        </a:p>
      </dgm:t>
    </dgm:pt>
    <dgm:pt modelId="{FD995509-9F9A-8B40-9E6C-FF066EC39B96}" type="pres">
      <dgm:prSet presAssocID="{ED807119-07ED-1641-B6F2-D336D80416A5}" presName="composite" presStyleCnt="0"/>
      <dgm:spPr/>
    </dgm:pt>
    <dgm:pt modelId="{9112348B-0172-724E-9221-9E63663CC587}" type="pres">
      <dgm:prSet presAssocID="{ED807119-07ED-1641-B6F2-D336D80416A5}" presName="parTx" presStyleLbl="alignNode1" presStyleIdx="0" presStyleCnt="2">
        <dgm:presLayoutVars>
          <dgm:chMax val="0"/>
          <dgm:chPref val="0"/>
          <dgm:bulletEnabled val="1"/>
        </dgm:presLayoutVars>
      </dgm:prSet>
      <dgm:spPr/>
      <dgm:t>
        <a:bodyPr/>
        <a:lstStyle/>
        <a:p>
          <a:endParaRPr lang="en-US"/>
        </a:p>
      </dgm:t>
    </dgm:pt>
    <dgm:pt modelId="{C5082F93-109D-E744-9328-4D06A7B10FED}" type="pres">
      <dgm:prSet presAssocID="{ED807119-07ED-1641-B6F2-D336D80416A5}" presName="desTx" presStyleLbl="alignAccFollowNode1" presStyleIdx="0" presStyleCnt="2">
        <dgm:presLayoutVars>
          <dgm:bulletEnabled val="1"/>
        </dgm:presLayoutVars>
      </dgm:prSet>
      <dgm:spPr/>
      <dgm:t>
        <a:bodyPr/>
        <a:lstStyle/>
        <a:p>
          <a:endParaRPr lang="en-US"/>
        </a:p>
      </dgm:t>
    </dgm:pt>
    <dgm:pt modelId="{D8485FB0-7086-1C4A-A074-622A3E781BBD}" type="pres">
      <dgm:prSet presAssocID="{0A60FDE7-25D6-3049-9C06-B0DC90B1BAA6}" presName="space" presStyleCnt="0"/>
      <dgm:spPr/>
    </dgm:pt>
    <dgm:pt modelId="{5F5C9605-385D-4341-B0B1-40A6216CEFBB}" type="pres">
      <dgm:prSet presAssocID="{C9CF0221-3FEC-8A46-A311-A75A0A9E23F8}" presName="composite" presStyleCnt="0"/>
      <dgm:spPr/>
    </dgm:pt>
    <dgm:pt modelId="{1E688D79-857F-AC4E-9825-604898E55D67}" type="pres">
      <dgm:prSet presAssocID="{C9CF0221-3FEC-8A46-A311-A75A0A9E23F8}" presName="parTx" presStyleLbl="alignNode1" presStyleIdx="1" presStyleCnt="2">
        <dgm:presLayoutVars>
          <dgm:chMax val="0"/>
          <dgm:chPref val="0"/>
          <dgm:bulletEnabled val="1"/>
        </dgm:presLayoutVars>
      </dgm:prSet>
      <dgm:spPr/>
      <dgm:t>
        <a:bodyPr/>
        <a:lstStyle/>
        <a:p>
          <a:endParaRPr lang="en-US"/>
        </a:p>
      </dgm:t>
    </dgm:pt>
    <dgm:pt modelId="{A15E90C6-6820-C04B-93BD-CBAF1B2B99B6}" type="pres">
      <dgm:prSet presAssocID="{C9CF0221-3FEC-8A46-A311-A75A0A9E23F8}" presName="desTx" presStyleLbl="alignAccFollowNode1" presStyleIdx="1" presStyleCnt="2">
        <dgm:presLayoutVars>
          <dgm:bulletEnabled val="1"/>
        </dgm:presLayoutVars>
      </dgm:prSet>
      <dgm:spPr/>
      <dgm:t>
        <a:bodyPr/>
        <a:lstStyle/>
        <a:p>
          <a:endParaRPr lang="en-US"/>
        </a:p>
      </dgm:t>
    </dgm:pt>
  </dgm:ptLst>
  <dgm:cxnLst>
    <dgm:cxn modelId="{298A681B-2E7D-BA49-A5A7-00D3F3DE0038}" srcId="{53103B0F-3D7C-7F43-BFE0-578F8127ACC6}" destId="{C9CF0221-3FEC-8A46-A311-A75A0A9E23F8}" srcOrd="1" destOrd="0" parTransId="{1FAEC669-1E4E-544B-9AD5-6C13DBEB7CA5}" sibTransId="{C2D76F4B-1738-C741-93A3-2CDEF032AC18}"/>
    <dgm:cxn modelId="{13DB5EC3-7984-4EA4-A6AA-8864297DAD52}" type="presOf" srcId="{BAE004BC-F493-BE4E-834C-C184CC50FA53}" destId="{A15E90C6-6820-C04B-93BD-CBAF1B2B99B6}" srcOrd="0" destOrd="1" presId="urn:microsoft.com/office/officeart/2005/8/layout/hList1"/>
    <dgm:cxn modelId="{6E7D1274-5090-4542-81E9-6C437E78ED90}" type="presOf" srcId="{493E4DB0-1A08-4347-948A-4999E4DD33AA}" destId="{C5082F93-109D-E744-9328-4D06A7B10FED}" srcOrd="0" destOrd="0" presId="urn:microsoft.com/office/officeart/2005/8/layout/hList1"/>
    <dgm:cxn modelId="{DB8975EE-6597-8842-9FFB-DEFC72BAAD3B}" srcId="{ED807119-07ED-1641-B6F2-D336D80416A5}" destId="{A93FEBAC-8412-1547-AAA6-8F9AC6F994F3}" srcOrd="2" destOrd="0" parTransId="{1002FAD0-B4DC-BA45-AC00-5DC001C22887}" sibTransId="{6CD47AE1-2CA8-3D48-A1D5-C4FAA5FAFEED}"/>
    <dgm:cxn modelId="{85CFA790-CBF2-5F47-AABA-4D0DAFCDD269}" srcId="{C9CF0221-3FEC-8A46-A311-A75A0A9E23F8}" destId="{E3931A85-7439-8944-BC9D-7E2316CFFF58}" srcOrd="2" destOrd="0" parTransId="{D2DB2880-A267-5F42-B8C5-4EE3354B1088}" sibTransId="{FEB9C2EE-B038-E240-AFA7-3E7DF0469854}"/>
    <dgm:cxn modelId="{82572FBD-B04F-4F60-9456-F22008933037}" type="presOf" srcId="{53103B0F-3D7C-7F43-BFE0-578F8127ACC6}" destId="{31982FB3-FE81-484F-8062-8E49C4C26520}" srcOrd="0" destOrd="0" presId="urn:microsoft.com/office/officeart/2005/8/layout/hList1"/>
    <dgm:cxn modelId="{FC2C9DB5-1DA1-4610-AF48-8BC0B03A2888}" type="presOf" srcId="{ED807119-07ED-1641-B6F2-D336D80416A5}" destId="{9112348B-0172-724E-9221-9E63663CC587}" srcOrd="0" destOrd="0" presId="urn:microsoft.com/office/officeart/2005/8/layout/hList1"/>
    <dgm:cxn modelId="{7DF7D1B1-08EA-477A-B5C4-559FF0C44AA1}" type="presOf" srcId="{9818FFE6-7DEC-DF43-93F7-ACB00C14F4FF}" destId="{A15E90C6-6820-C04B-93BD-CBAF1B2B99B6}" srcOrd="0" destOrd="0" presId="urn:microsoft.com/office/officeart/2005/8/layout/hList1"/>
    <dgm:cxn modelId="{05183FFC-E771-2E45-871B-72AA43557D49}" srcId="{C9CF0221-3FEC-8A46-A311-A75A0A9E23F8}" destId="{BAE004BC-F493-BE4E-834C-C184CC50FA53}" srcOrd="1" destOrd="0" parTransId="{47C3543C-AEEC-1243-96F0-5A9D7D73ACBD}" sibTransId="{5757DB03-D9A9-C34B-9F00-D2F6610089B8}"/>
    <dgm:cxn modelId="{4DBD1500-A37D-44BB-B286-71565A393C2A}" type="presOf" srcId="{E3931A85-7439-8944-BC9D-7E2316CFFF58}" destId="{A15E90C6-6820-C04B-93BD-CBAF1B2B99B6}" srcOrd="0" destOrd="2" presId="urn:microsoft.com/office/officeart/2005/8/layout/hList1"/>
    <dgm:cxn modelId="{D251090D-EFF2-BA41-8E53-56CB82EDE1FB}" srcId="{ED807119-07ED-1641-B6F2-D336D80416A5}" destId="{493E4DB0-1A08-4347-948A-4999E4DD33AA}" srcOrd="0" destOrd="0" parTransId="{1C73596C-77E5-864C-962A-1586908CC4B6}" sibTransId="{2CFE7208-AB5B-1542-B919-6324F81C7542}"/>
    <dgm:cxn modelId="{1BFB448F-C435-C84E-ACA2-024A83E8EF9F}" srcId="{C9CF0221-3FEC-8A46-A311-A75A0A9E23F8}" destId="{9818FFE6-7DEC-DF43-93F7-ACB00C14F4FF}" srcOrd="0" destOrd="0" parTransId="{195CDA33-B5EC-0A48-B6D3-81143CB2B754}" sibTransId="{A612DCF6-DEBB-F84D-A9F0-3B4DA52B628F}"/>
    <dgm:cxn modelId="{091EA70C-35BF-4463-A593-C410E3FD4141}" type="presOf" srcId="{098A1913-1A47-484C-A862-A6A21A6C1D6A}" destId="{C5082F93-109D-E744-9328-4D06A7B10FED}" srcOrd="0" destOrd="1" presId="urn:microsoft.com/office/officeart/2005/8/layout/hList1"/>
    <dgm:cxn modelId="{85050D6E-AC9B-CE4B-B835-F98E3786A028}" srcId="{53103B0F-3D7C-7F43-BFE0-578F8127ACC6}" destId="{ED807119-07ED-1641-B6F2-D336D80416A5}" srcOrd="0" destOrd="0" parTransId="{865CA6AA-A9B2-FD4F-BB60-A72064E7BBDC}" sibTransId="{0A60FDE7-25D6-3049-9C06-B0DC90B1BAA6}"/>
    <dgm:cxn modelId="{746DC4E6-B860-4250-BF0B-D1C60A4AD37E}" type="presOf" srcId="{C9CF0221-3FEC-8A46-A311-A75A0A9E23F8}" destId="{1E688D79-857F-AC4E-9825-604898E55D67}" srcOrd="0" destOrd="0" presId="urn:microsoft.com/office/officeart/2005/8/layout/hList1"/>
    <dgm:cxn modelId="{5D10D112-B0A9-D645-AD62-2332FF5F4EDC}" srcId="{ED807119-07ED-1641-B6F2-D336D80416A5}" destId="{098A1913-1A47-484C-A862-A6A21A6C1D6A}" srcOrd="1" destOrd="0" parTransId="{D673B59C-F656-FD4B-BD1B-712F359E38D5}" sibTransId="{87DD52D8-ED79-5346-B4A8-164B1AAB1F17}"/>
    <dgm:cxn modelId="{D763C627-F6B1-4973-B933-5FF8974498B4}" type="presOf" srcId="{A93FEBAC-8412-1547-AAA6-8F9AC6F994F3}" destId="{C5082F93-109D-E744-9328-4D06A7B10FED}" srcOrd="0" destOrd="2" presId="urn:microsoft.com/office/officeart/2005/8/layout/hList1"/>
    <dgm:cxn modelId="{A1C8EEC4-2318-4A08-8B62-756FDEEFBC53}" type="presParOf" srcId="{31982FB3-FE81-484F-8062-8E49C4C26520}" destId="{FD995509-9F9A-8B40-9E6C-FF066EC39B96}" srcOrd="0" destOrd="0" presId="urn:microsoft.com/office/officeart/2005/8/layout/hList1"/>
    <dgm:cxn modelId="{5C7D0F10-5EAA-4875-82F3-8DC7806F540C}" type="presParOf" srcId="{FD995509-9F9A-8B40-9E6C-FF066EC39B96}" destId="{9112348B-0172-724E-9221-9E63663CC587}" srcOrd="0" destOrd="0" presId="urn:microsoft.com/office/officeart/2005/8/layout/hList1"/>
    <dgm:cxn modelId="{2D8E473B-5DC8-44D3-BCBA-CB3CCDBF823F}" type="presParOf" srcId="{FD995509-9F9A-8B40-9E6C-FF066EC39B96}" destId="{C5082F93-109D-E744-9328-4D06A7B10FED}" srcOrd="1" destOrd="0" presId="urn:microsoft.com/office/officeart/2005/8/layout/hList1"/>
    <dgm:cxn modelId="{3F5E945F-881E-4A0E-836E-BBAC5A836525}" type="presParOf" srcId="{31982FB3-FE81-484F-8062-8E49C4C26520}" destId="{D8485FB0-7086-1C4A-A074-622A3E781BBD}" srcOrd="1" destOrd="0" presId="urn:microsoft.com/office/officeart/2005/8/layout/hList1"/>
    <dgm:cxn modelId="{BA4278FD-E971-49C4-998F-11F7913F1A8F}" type="presParOf" srcId="{31982FB3-FE81-484F-8062-8E49C4C26520}" destId="{5F5C9605-385D-4341-B0B1-40A6216CEFBB}" srcOrd="2" destOrd="0" presId="urn:microsoft.com/office/officeart/2005/8/layout/hList1"/>
    <dgm:cxn modelId="{7D946D58-CFA5-462F-9BFE-B8F5CEACD41B}" type="presParOf" srcId="{5F5C9605-385D-4341-B0B1-40A6216CEFBB}" destId="{1E688D79-857F-AC4E-9825-604898E55D67}" srcOrd="0" destOrd="0" presId="urn:microsoft.com/office/officeart/2005/8/layout/hList1"/>
    <dgm:cxn modelId="{13FD5ECF-35C9-40C2-ABAD-8B2DADF0C46B}" type="presParOf" srcId="{5F5C9605-385D-4341-B0B1-40A6216CEFBB}" destId="{A15E90C6-6820-C04B-93BD-CBAF1B2B99B6}"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0BE8D6-5C81-4604-9B9A-CD51B413DFB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F97CCEB1-FBC8-4DC0-94C5-23F29931B984}">
      <dgm:prSet phldrT="[Text]" custT="1"/>
      <dgm:spPr/>
      <dgm:t>
        <a:bodyPr/>
        <a:lstStyle/>
        <a:p>
          <a:r>
            <a:rPr lang="en-US" sz="2000" dirty="0" smtClean="0"/>
            <a:t>Provide a Strong </a:t>
          </a:r>
          <a:br>
            <a:rPr lang="en-US" sz="2000" dirty="0" smtClean="0"/>
          </a:br>
          <a:r>
            <a:rPr lang="en-US" sz="2000" dirty="0" smtClean="0"/>
            <a:t>In-Store Experience</a:t>
          </a:r>
          <a:endParaRPr lang="en-US" sz="2000" dirty="0"/>
        </a:p>
      </dgm:t>
    </dgm:pt>
    <dgm:pt modelId="{20CC9774-E707-4DB5-9FC7-1903F0497092}" type="parTrans" cxnId="{90A57191-151B-4325-984B-F1426A502EC7}">
      <dgm:prSet/>
      <dgm:spPr/>
      <dgm:t>
        <a:bodyPr/>
        <a:lstStyle/>
        <a:p>
          <a:endParaRPr lang="en-US"/>
        </a:p>
      </dgm:t>
    </dgm:pt>
    <dgm:pt modelId="{6FCFF589-5141-46EC-A910-7B82C77A9631}" type="sibTrans" cxnId="{90A57191-151B-4325-984B-F1426A502EC7}">
      <dgm:prSet/>
      <dgm:spPr/>
      <dgm:t>
        <a:bodyPr/>
        <a:lstStyle/>
        <a:p>
          <a:endParaRPr lang="en-US"/>
        </a:p>
      </dgm:t>
    </dgm:pt>
    <dgm:pt modelId="{F470E41A-6E52-4844-A1C1-E72FA4ABE04F}">
      <dgm:prSet phldrT="[Text]" custT="1"/>
      <dgm:spPr>
        <a:solidFill>
          <a:schemeClr val="accent2">
            <a:lumMod val="20000"/>
            <a:lumOff val="80000"/>
          </a:schemeClr>
        </a:solidFill>
      </dgm:spPr>
      <dgm:t>
        <a:bodyPr/>
        <a:lstStyle/>
        <a:p>
          <a:r>
            <a:rPr lang="en-US" sz="1800" dirty="0" smtClean="0"/>
            <a:t>Provide Solution Merchandising </a:t>
          </a:r>
        </a:p>
      </dgm:t>
    </dgm:pt>
    <dgm:pt modelId="{D7A2812C-B41C-407B-8EBE-46E4541B41FF}" type="parTrans" cxnId="{0F291AA2-67D4-4A94-97E5-0C6B6C7E3E01}">
      <dgm:prSet/>
      <dgm:spPr/>
      <dgm:t>
        <a:bodyPr/>
        <a:lstStyle/>
        <a:p>
          <a:endParaRPr lang="en-US"/>
        </a:p>
      </dgm:t>
    </dgm:pt>
    <dgm:pt modelId="{9E2AA848-069B-4530-96C5-D931934A9CF2}" type="sibTrans" cxnId="{0F291AA2-67D4-4A94-97E5-0C6B6C7E3E01}">
      <dgm:prSet/>
      <dgm:spPr/>
      <dgm:t>
        <a:bodyPr/>
        <a:lstStyle/>
        <a:p>
          <a:endParaRPr lang="en-US"/>
        </a:p>
      </dgm:t>
    </dgm:pt>
    <dgm:pt modelId="{3A078674-3111-4FAD-960F-4BCDDB9FB419}">
      <dgm:prSet custT="1"/>
      <dgm:spPr/>
      <dgm:t>
        <a:bodyPr/>
        <a:lstStyle/>
        <a:p>
          <a:r>
            <a:rPr lang="en-US" sz="1800" dirty="0" smtClean="0"/>
            <a:t>Integrate Sampling Events for Signature Items and Weekly Recipes </a:t>
          </a:r>
          <a:endParaRPr lang="en-US" sz="1800" dirty="0"/>
        </a:p>
      </dgm:t>
    </dgm:pt>
    <dgm:pt modelId="{4EC4F698-5800-4BCE-A652-448602159A34}" type="parTrans" cxnId="{3A3C0C3B-170B-4EE2-976A-A1A5E513D160}">
      <dgm:prSet/>
      <dgm:spPr/>
      <dgm:t>
        <a:bodyPr/>
        <a:lstStyle/>
        <a:p>
          <a:endParaRPr lang="en-US"/>
        </a:p>
      </dgm:t>
    </dgm:pt>
    <dgm:pt modelId="{AD834C4B-B348-4A45-A301-D0278ECB56FB}" type="sibTrans" cxnId="{3A3C0C3B-170B-4EE2-976A-A1A5E513D160}">
      <dgm:prSet/>
      <dgm:spPr/>
      <dgm:t>
        <a:bodyPr/>
        <a:lstStyle/>
        <a:p>
          <a:endParaRPr lang="en-US"/>
        </a:p>
      </dgm:t>
    </dgm:pt>
    <dgm:pt modelId="{D2E1A914-64D7-42FC-AB70-2DC9029F871C}">
      <dgm:prSet custT="1"/>
      <dgm:spPr/>
      <dgm:t>
        <a:bodyPr/>
        <a:lstStyle/>
        <a:p>
          <a:r>
            <a:rPr lang="en-US" sz="1800" dirty="0" smtClean="0"/>
            <a:t>Present Focused and Integrated </a:t>
          </a:r>
          <a:br>
            <a:rPr lang="en-US" sz="1800" dirty="0" smtClean="0"/>
          </a:br>
          <a:r>
            <a:rPr lang="en-US" sz="1800" dirty="0" smtClean="0"/>
            <a:t>In-Store Signage and Communication </a:t>
          </a:r>
          <a:endParaRPr lang="en-US" sz="1800" dirty="0"/>
        </a:p>
      </dgm:t>
    </dgm:pt>
    <dgm:pt modelId="{63AB4E04-50C7-4816-AFD5-E198D55A05C8}" type="parTrans" cxnId="{9F2BDC77-264F-43EB-A294-8A6EC636D5DF}">
      <dgm:prSet/>
      <dgm:spPr/>
      <dgm:t>
        <a:bodyPr/>
        <a:lstStyle/>
        <a:p>
          <a:endParaRPr lang="en-US"/>
        </a:p>
      </dgm:t>
    </dgm:pt>
    <dgm:pt modelId="{0160A853-403E-4EED-A7B3-01D38C1C27F0}" type="sibTrans" cxnId="{9F2BDC77-264F-43EB-A294-8A6EC636D5DF}">
      <dgm:prSet/>
      <dgm:spPr/>
      <dgm:t>
        <a:bodyPr/>
        <a:lstStyle/>
        <a:p>
          <a:endParaRPr lang="en-US"/>
        </a:p>
      </dgm:t>
    </dgm:pt>
    <dgm:pt modelId="{CC57D223-A284-9A44-8DF7-0C66644EA6D3}">
      <dgm:prSet phldrT="[Text]" custT="1"/>
      <dgm:spPr/>
      <dgm:t>
        <a:bodyPr/>
        <a:lstStyle/>
        <a:p>
          <a:r>
            <a:rPr lang="en-US" sz="1800" dirty="0" smtClean="0"/>
            <a:t>Offer In-Store Seating Area with Complementary </a:t>
          </a:r>
          <a:r>
            <a:rPr lang="en-US" sz="1800" dirty="0" err="1" smtClean="0"/>
            <a:t>WiFi</a:t>
          </a:r>
          <a:endParaRPr lang="en-US" sz="1800" dirty="0"/>
        </a:p>
      </dgm:t>
    </dgm:pt>
    <dgm:pt modelId="{4E4A0380-F6CF-2A4B-BD45-810C82E4E11B}" type="parTrans" cxnId="{7E9142B7-4A4E-FC4B-A5C7-312834CB43D5}">
      <dgm:prSet/>
      <dgm:spPr/>
      <dgm:t>
        <a:bodyPr/>
        <a:lstStyle/>
        <a:p>
          <a:endParaRPr lang="en-US"/>
        </a:p>
      </dgm:t>
    </dgm:pt>
    <dgm:pt modelId="{C4614B46-E005-4C43-AB5C-F0B26FF7F155}" type="sibTrans" cxnId="{7E9142B7-4A4E-FC4B-A5C7-312834CB43D5}">
      <dgm:prSet/>
      <dgm:spPr/>
      <dgm:t>
        <a:bodyPr/>
        <a:lstStyle/>
        <a:p>
          <a:endParaRPr lang="en-US"/>
        </a:p>
      </dgm:t>
    </dgm:pt>
    <dgm:pt modelId="{326884BE-4EFC-47C0-8067-A3BD4DAF6302}" type="pres">
      <dgm:prSet presAssocID="{0F0BE8D6-5C81-4604-9B9A-CD51B413DFBE}" presName="diagram" presStyleCnt="0">
        <dgm:presLayoutVars>
          <dgm:chPref val="1"/>
          <dgm:dir/>
          <dgm:animOne val="branch"/>
          <dgm:animLvl val="lvl"/>
          <dgm:resizeHandles val="exact"/>
        </dgm:presLayoutVars>
      </dgm:prSet>
      <dgm:spPr/>
      <dgm:t>
        <a:bodyPr/>
        <a:lstStyle/>
        <a:p>
          <a:endParaRPr lang="en-US"/>
        </a:p>
      </dgm:t>
    </dgm:pt>
    <dgm:pt modelId="{2B45B625-61D5-4982-A1A9-F1AF3BBB3D9C}" type="pres">
      <dgm:prSet presAssocID="{F97CCEB1-FBC8-4DC0-94C5-23F29931B984}" presName="root1" presStyleCnt="0"/>
      <dgm:spPr/>
    </dgm:pt>
    <dgm:pt modelId="{9309F025-05B4-4834-A6FF-0D755A4CDFEE}" type="pres">
      <dgm:prSet presAssocID="{F97CCEB1-FBC8-4DC0-94C5-23F29931B984}" presName="LevelOneTextNode" presStyleLbl="node0" presStyleIdx="0" presStyleCnt="1" custScaleX="99914" custScaleY="73973" custLinFactNeighborX="-14419">
        <dgm:presLayoutVars>
          <dgm:chPref val="3"/>
        </dgm:presLayoutVars>
      </dgm:prSet>
      <dgm:spPr/>
      <dgm:t>
        <a:bodyPr/>
        <a:lstStyle/>
        <a:p>
          <a:endParaRPr lang="en-US"/>
        </a:p>
      </dgm:t>
    </dgm:pt>
    <dgm:pt modelId="{4D20BD98-A6E9-4AC5-8552-6CD9F09B0C25}" type="pres">
      <dgm:prSet presAssocID="{F97CCEB1-FBC8-4DC0-94C5-23F29931B984}" presName="level2hierChild" presStyleCnt="0"/>
      <dgm:spPr/>
    </dgm:pt>
    <dgm:pt modelId="{C3B30F9C-39DE-4637-B6A0-E642224E3BAF}" type="pres">
      <dgm:prSet presAssocID="{D7A2812C-B41C-407B-8EBE-46E4541B41FF}" presName="conn2-1" presStyleLbl="parChTrans1D2" presStyleIdx="0" presStyleCnt="4"/>
      <dgm:spPr/>
      <dgm:t>
        <a:bodyPr/>
        <a:lstStyle/>
        <a:p>
          <a:endParaRPr lang="en-US"/>
        </a:p>
      </dgm:t>
    </dgm:pt>
    <dgm:pt modelId="{28DDB39A-EA26-41DA-9537-E8605AADAF6B}" type="pres">
      <dgm:prSet presAssocID="{D7A2812C-B41C-407B-8EBE-46E4541B41FF}" presName="connTx" presStyleLbl="parChTrans1D2" presStyleIdx="0" presStyleCnt="4"/>
      <dgm:spPr/>
      <dgm:t>
        <a:bodyPr/>
        <a:lstStyle/>
        <a:p>
          <a:endParaRPr lang="en-US"/>
        </a:p>
      </dgm:t>
    </dgm:pt>
    <dgm:pt modelId="{C114C76B-A0C9-4295-83F9-4BE8F0F7BAF4}" type="pres">
      <dgm:prSet presAssocID="{F470E41A-6E52-4844-A1C1-E72FA4ABE04F}" presName="root2" presStyleCnt="0"/>
      <dgm:spPr/>
    </dgm:pt>
    <dgm:pt modelId="{BB4E19B9-1BFD-448C-AA5A-B1EFCB054AC4}" type="pres">
      <dgm:prSet presAssocID="{F470E41A-6E52-4844-A1C1-E72FA4ABE04F}" presName="LevelTwoTextNode" presStyleLbl="node2" presStyleIdx="0" presStyleCnt="4" custScaleX="131800" custScaleY="67069">
        <dgm:presLayoutVars>
          <dgm:chPref val="3"/>
        </dgm:presLayoutVars>
      </dgm:prSet>
      <dgm:spPr/>
      <dgm:t>
        <a:bodyPr/>
        <a:lstStyle/>
        <a:p>
          <a:endParaRPr lang="en-US"/>
        </a:p>
      </dgm:t>
    </dgm:pt>
    <dgm:pt modelId="{A9292B66-6C97-48A8-A4B1-B11683492533}" type="pres">
      <dgm:prSet presAssocID="{F470E41A-6E52-4844-A1C1-E72FA4ABE04F}" presName="level3hierChild" presStyleCnt="0"/>
      <dgm:spPr/>
    </dgm:pt>
    <dgm:pt modelId="{F543AD78-DC0E-4CC0-A07C-B9989846B9DC}" type="pres">
      <dgm:prSet presAssocID="{4EC4F698-5800-4BCE-A652-448602159A34}" presName="conn2-1" presStyleLbl="parChTrans1D2" presStyleIdx="1" presStyleCnt="4"/>
      <dgm:spPr/>
      <dgm:t>
        <a:bodyPr/>
        <a:lstStyle/>
        <a:p>
          <a:endParaRPr lang="en-US"/>
        </a:p>
      </dgm:t>
    </dgm:pt>
    <dgm:pt modelId="{B5CE5D69-D657-456A-83AD-4047E451643A}" type="pres">
      <dgm:prSet presAssocID="{4EC4F698-5800-4BCE-A652-448602159A34}" presName="connTx" presStyleLbl="parChTrans1D2" presStyleIdx="1" presStyleCnt="4"/>
      <dgm:spPr/>
      <dgm:t>
        <a:bodyPr/>
        <a:lstStyle/>
        <a:p>
          <a:endParaRPr lang="en-US"/>
        </a:p>
      </dgm:t>
    </dgm:pt>
    <dgm:pt modelId="{BAFBC3D7-2ED1-4D32-9CF0-D43576406A50}" type="pres">
      <dgm:prSet presAssocID="{3A078674-3111-4FAD-960F-4BCDDB9FB419}" presName="root2" presStyleCnt="0"/>
      <dgm:spPr/>
    </dgm:pt>
    <dgm:pt modelId="{0794B547-CBB6-4749-8E5A-5E9DDEC3FDBC}" type="pres">
      <dgm:prSet presAssocID="{3A078674-3111-4FAD-960F-4BCDDB9FB419}" presName="LevelTwoTextNode" presStyleLbl="node2" presStyleIdx="1" presStyleCnt="4" custScaleX="131800" custScaleY="67069">
        <dgm:presLayoutVars>
          <dgm:chPref val="3"/>
        </dgm:presLayoutVars>
      </dgm:prSet>
      <dgm:spPr/>
      <dgm:t>
        <a:bodyPr/>
        <a:lstStyle/>
        <a:p>
          <a:endParaRPr lang="en-US"/>
        </a:p>
      </dgm:t>
    </dgm:pt>
    <dgm:pt modelId="{F3F3E45D-4935-43D7-A814-9C5C5AFD9AC3}" type="pres">
      <dgm:prSet presAssocID="{3A078674-3111-4FAD-960F-4BCDDB9FB419}" presName="level3hierChild" presStyleCnt="0"/>
      <dgm:spPr/>
    </dgm:pt>
    <dgm:pt modelId="{3DFE3273-D2C4-499B-8A12-1F16186F9B20}" type="pres">
      <dgm:prSet presAssocID="{63AB4E04-50C7-4816-AFD5-E198D55A05C8}" presName="conn2-1" presStyleLbl="parChTrans1D2" presStyleIdx="2" presStyleCnt="4"/>
      <dgm:spPr/>
      <dgm:t>
        <a:bodyPr/>
        <a:lstStyle/>
        <a:p>
          <a:endParaRPr lang="en-US"/>
        </a:p>
      </dgm:t>
    </dgm:pt>
    <dgm:pt modelId="{120619CD-0A54-4FA0-9D3F-58E0654C5A4A}" type="pres">
      <dgm:prSet presAssocID="{63AB4E04-50C7-4816-AFD5-E198D55A05C8}" presName="connTx" presStyleLbl="parChTrans1D2" presStyleIdx="2" presStyleCnt="4"/>
      <dgm:spPr/>
      <dgm:t>
        <a:bodyPr/>
        <a:lstStyle/>
        <a:p>
          <a:endParaRPr lang="en-US"/>
        </a:p>
      </dgm:t>
    </dgm:pt>
    <dgm:pt modelId="{CA113482-7097-49BB-8D42-D532864158B5}" type="pres">
      <dgm:prSet presAssocID="{D2E1A914-64D7-42FC-AB70-2DC9029F871C}" presName="root2" presStyleCnt="0"/>
      <dgm:spPr/>
    </dgm:pt>
    <dgm:pt modelId="{67687F94-BBD5-4F85-A805-DBF6F8457A7E}" type="pres">
      <dgm:prSet presAssocID="{D2E1A914-64D7-42FC-AB70-2DC9029F871C}" presName="LevelTwoTextNode" presStyleLbl="node2" presStyleIdx="2" presStyleCnt="4" custScaleX="131800" custScaleY="67069">
        <dgm:presLayoutVars>
          <dgm:chPref val="3"/>
        </dgm:presLayoutVars>
      </dgm:prSet>
      <dgm:spPr/>
      <dgm:t>
        <a:bodyPr/>
        <a:lstStyle/>
        <a:p>
          <a:endParaRPr lang="en-US"/>
        </a:p>
      </dgm:t>
    </dgm:pt>
    <dgm:pt modelId="{BF89A558-E56A-4FD6-A785-5A01864E63FF}" type="pres">
      <dgm:prSet presAssocID="{D2E1A914-64D7-42FC-AB70-2DC9029F871C}" presName="level3hierChild" presStyleCnt="0"/>
      <dgm:spPr/>
    </dgm:pt>
    <dgm:pt modelId="{82277190-D93F-874C-B593-4529CDC51AA8}" type="pres">
      <dgm:prSet presAssocID="{4E4A0380-F6CF-2A4B-BD45-810C82E4E11B}" presName="conn2-1" presStyleLbl="parChTrans1D2" presStyleIdx="3" presStyleCnt="4"/>
      <dgm:spPr/>
      <dgm:t>
        <a:bodyPr/>
        <a:lstStyle/>
        <a:p>
          <a:endParaRPr lang="en-US"/>
        </a:p>
      </dgm:t>
    </dgm:pt>
    <dgm:pt modelId="{7E298BF7-2253-1849-B3A2-485282B50898}" type="pres">
      <dgm:prSet presAssocID="{4E4A0380-F6CF-2A4B-BD45-810C82E4E11B}" presName="connTx" presStyleLbl="parChTrans1D2" presStyleIdx="3" presStyleCnt="4"/>
      <dgm:spPr/>
      <dgm:t>
        <a:bodyPr/>
        <a:lstStyle/>
        <a:p>
          <a:endParaRPr lang="en-US"/>
        </a:p>
      </dgm:t>
    </dgm:pt>
    <dgm:pt modelId="{E8213938-BD04-CB42-9A2E-F9949AB7AD1B}" type="pres">
      <dgm:prSet presAssocID="{CC57D223-A284-9A44-8DF7-0C66644EA6D3}" presName="root2" presStyleCnt="0"/>
      <dgm:spPr/>
    </dgm:pt>
    <dgm:pt modelId="{14F5CE84-4650-EE4A-B838-4E27CB0BF5AB}" type="pres">
      <dgm:prSet presAssocID="{CC57D223-A284-9A44-8DF7-0C66644EA6D3}" presName="LevelTwoTextNode" presStyleLbl="node2" presStyleIdx="3" presStyleCnt="4" custScaleX="131800" custScaleY="67069">
        <dgm:presLayoutVars>
          <dgm:chPref val="3"/>
        </dgm:presLayoutVars>
      </dgm:prSet>
      <dgm:spPr/>
      <dgm:t>
        <a:bodyPr/>
        <a:lstStyle/>
        <a:p>
          <a:endParaRPr lang="en-US"/>
        </a:p>
      </dgm:t>
    </dgm:pt>
    <dgm:pt modelId="{2DC0BE8F-4427-E04B-B9D3-7E2DC1F42936}" type="pres">
      <dgm:prSet presAssocID="{CC57D223-A284-9A44-8DF7-0C66644EA6D3}" presName="level3hierChild" presStyleCnt="0"/>
      <dgm:spPr/>
    </dgm:pt>
  </dgm:ptLst>
  <dgm:cxnLst>
    <dgm:cxn modelId="{B6BF5B98-669F-4B1B-9FB4-41798EFC47C5}" type="presOf" srcId="{3A078674-3111-4FAD-960F-4BCDDB9FB419}" destId="{0794B547-CBB6-4749-8E5A-5E9DDEC3FDBC}" srcOrd="0" destOrd="0" presId="urn:microsoft.com/office/officeart/2005/8/layout/hierarchy2"/>
    <dgm:cxn modelId="{129E9447-F41F-4F52-AFCD-1F8C66553357}" type="presOf" srcId="{CC57D223-A284-9A44-8DF7-0C66644EA6D3}" destId="{14F5CE84-4650-EE4A-B838-4E27CB0BF5AB}" srcOrd="0" destOrd="0" presId="urn:microsoft.com/office/officeart/2005/8/layout/hierarchy2"/>
    <dgm:cxn modelId="{3A3C0C3B-170B-4EE2-976A-A1A5E513D160}" srcId="{F97CCEB1-FBC8-4DC0-94C5-23F29931B984}" destId="{3A078674-3111-4FAD-960F-4BCDDB9FB419}" srcOrd="1" destOrd="0" parTransId="{4EC4F698-5800-4BCE-A652-448602159A34}" sibTransId="{AD834C4B-B348-4A45-A301-D0278ECB56FB}"/>
    <dgm:cxn modelId="{0F291AA2-67D4-4A94-97E5-0C6B6C7E3E01}" srcId="{F97CCEB1-FBC8-4DC0-94C5-23F29931B984}" destId="{F470E41A-6E52-4844-A1C1-E72FA4ABE04F}" srcOrd="0" destOrd="0" parTransId="{D7A2812C-B41C-407B-8EBE-46E4541B41FF}" sibTransId="{9E2AA848-069B-4530-96C5-D931934A9CF2}"/>
    <dgm:cxn modelId="{8EEBA8A6-551E-444E-86C8-918190536CD3}" type="presOf" srcId="{4EC4F698-5800-4BCE-A652-448602159A34}" destId="{F543AD78-DC0E-4CC0-A07C-B9989846B9DC}" srcOrd="0" destOrd="0" presId="urn:microsoft.com/office/officeart/2005/8/layout/hierarchy2"/>
    <dgm:cxn modelId="{90A57191-151B-4325-984B-F1426A502EC7}" srcId="{0F0BE8D6-5C81-4604-9B9A-CD51B413DFBE}" destId="{F97CCEB1-FBC8-4DC0-94C5-23F29931B984}" srcOrd="0" destOrd="0" parTransId="{20CC9774-E707-4DB5-9FC7-1903F0497092}" sibTransId="{6FCFF589-5141-46EC-A910-7B82C77A9631}"/>
    <dgm:cxn modelId="{17724A7D-6ACE-4DD7-B442-7D83691A1115}" type="presOf" srcId="{4EC4F698-5800-4BCE-A652-448602159A34}" destId="{B5CE5D69-D657-456A-83AD-4047E451643A}" srcOrd="1" destOrd="0" presId="urn:microsoft.com/office/officeart/2005/8/layout/hierarchy2"/>
    <dgm:cxn modelId="{33ACDD65-242B-40C8-8A60-A0F4B0B5C8D0}" type="presOf" srcId="{D7A2812C-B41C-407B-8EBE-46E4541B41FF}" destId="{28DDB39A-EA26-41DA-9537-E8605AADAF6B}" srcOrd="1" destOrd="0" presId="urn:microsoft.com/office/officeart/2005/8/layout/hierarchy2"/>
    <dgm:cxn modelId="{DE7A8293-BA53-4B56-9650-1923BC5D9071}" type="presOf" srcId="{4E4A0380-F6CF-2A4B-BD45-810C82E4E11B}" destId="{7E298BF7-2253-1849-B3A2-485282B50898}" srcOrd="1" destOrd="0" presId="urn:microsoft.com/office/officeart/2005/8/layout/hierarchy2"/>
    <dgm:cxn modelId="{D9250C58-241F-401A-BABF-AE4B20C7821D}" type="presOf" srcId="{D7A2812C-B41C-407B-8EBE-46E4541B41FF}" destId="{C3B30F9C-39DE-4637-B6A0-E642224E3BAF}" srcOrd="0" destOrd="0" presId="urn:microsoft.com/office/officeart/2005/8/layout/hierarchy2"/>
    <dgm:cxn modelId="{1E77A8E0-0504-4DF7-9DF2-77CCB71A7B5C}" type="presOf" srcId="{63AB4E04-50C7-4816-AFD5-E198D55A05C8}" destId="{3DFE3273-D2C4-499B-8A12-1F16186F9B20}" srcOrd="0" destOrd="0" presId="urn:microsoft.com/office/officeart/2005/8/layout/hierarchy2"/>
    <dgm:cxn modelId="{5B7F2519-0B91-4B50-9AB9-A507BA72DA3D}" type="presOf" srcId="{63AB4E04-50C7-4816-AFD5-E198D55A05C8}" destId="{120619CD-0A54-4FA0-9D3F-58E0654C5A4A}" srcOrd="1" destOrd="0" presId="urn:microsoft.com/office/officeart/2005/8/layout/hierarchy2"/>
    <dgm:cxn modelId="{F616531C-B8AF-4B21-80D1-528B03D73660}" type="presOf" srcId="{F470E41A-6E52-4844-A1C1-E72FA4ABE04F}" destId="{BB4E19B9-1BFD-448C-AA5A-B1EFCB054AC4}" srcOrd="0" destOrd="0" presId="urn:microsoft.com/office/officeart/2005/8/layout/hierarchy2"/>
    <dgm:cxn modelId="{5101F546-0D3A-413E-A3B7-66825281D194}" type="presOf" srcId="{F97CCEB1-FBC8-4DC0-94C5-23F29931B984}" destId="{9309F025-05B4-4834-A6FF-0D755A4CDFEE}" srcOrd="0" destOrd="0" presId="urn:microsoft.com/office/officeart/2005/8/layout/hierarchy2"/>
    <dgm:cxn modelId="{7E9142B7-4A4E-FC4B-A5C7-312834CB43D5}" srcId="{F97CCEB1-FBC8-4DC0-94C5-23F29931B984}" destId="{CC57D223-A284-9A44-8DF7-0C66644EA6D3}" srcOrd="3" destOrd="0" parTransId="{4E4A0380-F6CF-2A4B-BD45-810C82E4E11B}" sibTransId="{C4614B46-E005-4C43-AB5C-F0B26FF7F155}"/>
    <dgm:cxn modelId="{9F2BDC77-264F-43EB-A294-8A6EC636D5DF}" srcId="{F97CCEB1-FBC8-4DC0-94C5-23F29931B984}" destId="{D2E1A914-64D7-42FC-AB70-2DC9029F871C}" srcOrd="2" destOrd="0" parTransId="{63AB4E04-50C7-4816-AFD5-E198D55A05C8}" sibTransId="{0160A853-403E-4EED-A7B3-01D38C1C27F0}"/>
    <dgm:cxn modelId="{3E038DF9-062E-42C2-B359-FEDE0928EC06}" type="presOf" srcId="{0F0BE8D6-5C81-4604-9B9A-CD51B413DFBE}" destId="{326884BE-4EFC-47C0-8067-A3BD4DAF6302}" srcOrd="0" destOrd="0" presId="urn:microsoft.com/office/officeart/2005/8/layout/hierarchy2"/>
    <dgm:cxn modelId="{3D31E127-5A00-414A-9B41-405622E09481}" type="presOf" srcId="{D2E1A914-64D7-42FC-AB70-2DC9029F871C}" destId="{67687F94-BBD5-4F85-A805-DBF6F8457A7E}" srcOrd="0" destOrd="0" presId="urn:microsoft.com/office/officeart/2005/8/layout/hierarchy2"/>
    <dgm:cxn modelId="{2A02D5AD-484C-4D4E-BF58-745D3E672C10}" type="presOf" srcId="{4E4A0380-F6CF-2A4B-BD45-810C82E4E11B}" destId="{82277190-D93F-874C-B593-4529CDC51AA8}" srcOrd="0" destOrd="0" presId="urn:microsoft.com/office/officeart/2005/8/layout/hierarchy2"/>
    <dgm:cxn modelId="{4C6CA24D-B9FD-414D-A30C-638721CEDD65}" type="presParOf" srcId="{326884BE-4EFC-47C0-8067-A3BD4DAF6302}" destId="{2B45B625-61D5-4982-A1A9-F1AF3BBB3D9C}" srcOrd="0" destOrd="0" presId="urn:microsoft.com/office/officeart/2005/8/layout/hierarchy2"/>
    <dgm:cxn modelId="{CBF0B169-9410-422F-B745-896530E102F5}" type="presParOf" srcId="{2B45B625-61D5-4982-A1A9-F1AF3BBB3D9C}" destId="{9309F025-05B4-4834-A6FF-0D755A4CDFEE}" srcOrd="0" destOrd="0" presId="urn:microsoft.com/office/officeart/2005/8/layout/hierarchy2"/>
    <dgm:cxn modelId="{769B4385-F2BB-42F3-87B9-BD7686AE3E57}" type="presParOf" srcId="{2B45B625-61D5-4982-A1A9-F1AF3BBB3D9C}" destId="{4D20BD98-A6E9-4AC5-8552-6CD9F09B0C25}" srcOrd="1" destOrd="0" presId="urn:microsoft.com/office/officeart/2005/8/layout/hierarchy2"/>
    <dgm:cxn modelId="{6CA04489-7E2B-424D-BB06-4E9F3E4E0324}" type="presParOf" srcId="{4D20BD98-A6E9-4AC5-8552-6CD9F09B0C25}" destId="{C3B30F9C-39DE-4637-B6A0-E642224E3BAF}" srcOrd="0" destOrd="0" presId="urn:microsoft.com/office/officeart/2005/8/layout/hierarchy2"/>
    <dgm:cxn modelId="{BB638D10-9BCC-4B73-82D3-1D2ABA2C4B4B}" type="presParOf" srcId="{C3B30F9C-39DE-4637-B6A0-E642224E3BAF}" destId="{28DDB39A-EA26-41DA-9537-E8605AADAF6B}" srcOrd="0" destOrd="0" presId="urn:microsoft.com/office/officeart/2005/8/layout/hierarchy2"/>
    <dgm:cxn modelId="{79F4F57D-6CBE-4D99-86E3-1A077EB1B2A4}" type="presParOf" srcId="{4D20BD98-A6E9-4AC5-8552-6CD9F09B0C25}" destId="{C114C76B-A0C9-4295-83F9-4BE8F0F7BAF4}" srcOrd="1" destOrd="0" presId="urn:microsoft.com/office/officeart/2005/8/layout/hierarchy2"/>
    <dgm:cxn modelId="{CE773D60-04CB-4CAB-8140-B6E369A71AFF}" type="presParOf" srcId="{C114C76B-A0C9-4295-83F9-4BE8F0F7BAF4}" destId="{BB4E19B9-1BFD-448C-AA5A-B1EFCB054AC4}" srcOrd="0" destOrd="0" presId="urn:microsoft.com/office/officeart/2005/8/layout/hierarchy2"/>
    <dgm:cxn modelId="{77C09A5E-F41D-41D0-BAFB-DB71774C5AD1}" type="presParOf" srcId="{C114C76B-A0C9-4295-83F9-4BE8F0F7BAF4}" destId="{A9292B66-6C97-48A8-A4B1-B11683492533}" srcOrd="1" destOrd="0" presId="urn:microsoft.com/office/officeart/2005/8/layout/hierarchy2"/>
    <dgm:cxn modelId="{EE7D4C81-4EFD-4074-823F-9DE84FF1833B}" type="presParOf" srcId="{4D20BD98-A6E9-4AC5-8552-6CD9F09B0C25}" destId="{F543AD78-DC0E-4CC0-A07C-B9989846B9DC}" srcOrd="2" destOrd="0" presId="urn:microsoft.com/office/officeart/2005/8/layout/hierarchy2"/>
    <dgm:cxn modelId="{683B7B51-3FD8-4BED-8D36-5A254A79656B}" type="presParOf" srcId="{F543AD78-DC0E-4CC0-A07C-B9989846B9DC}" destId="{B5CE5D69-D657-456A-83AD-4047E451643A}" srcOrd="0" destOrd="0" presId="urn:microsoft.com/office/officeart/2005/8/layout/hierarchy2"/>
    <dgm:cxn modelId="{07BE4FA7-DB66-4395-8A3D-1467134B4C41}" type="presParOf" srcId="{4D20BD98-A6E9-4AC5-8552-6CD9F09B0C25}" destId="{BAFBC3D7-2ED1-4D32-9CF0-D43576406A50}" srcOrd="3" destOrd="0" presId="urn:microsoft.com/office/officeart/2005/8/layout/hierarchy2"/>
    <dgm:cxn modelId="{2F528459-9F84-40F1-860E-CFF43CB0528B}" type="presParOf" srcId="{BAFBC3D7-2ED1-4D32-9CF0-D43576406A50}" destId="{0794B547-CBB6-4749-8E5A-5E9DDEC3FDBC}" srcOrd="0" destOrd="0" presId="urn:microsoft.com/office/officeart/2005/8/layout/hierarchy2"/>
    <dgm:cxn modelId="{D5D4FD37-5B45-41BB-BF90-71C5F8A4EC48}" type="presParOf" srcId="{BAFBC3D7-2ED1-4D32-9CF0-D43576406A50}" destId="{F3F3E45D-4935-43D7-A814-9C5C5AFD9AC3}" srcOrd="1" destOrd="0" presId="urn:microsoft.com/office/officeart/2005/8/layout/hierarchy2"/>
    <dgm:cxn modelId="{99C5EB45-5931-4A3C-926A-E01013EA784E}" type="presParOf" srcId="{4D20BD98-A6E9-4AC5-8552-6CD9F09B0C25}" destId="{3DFE3273-D2C4-499B-8A12-1F16186F9B20}" srcOrd="4" destOrd="0" presId="urn:microsoft.com/office/officeart/2005/8/layout/hierarchy2"/>
    <dgm:cxn modelId="{5A2350F5-4D57-4830-9DC5-0ABC1F9BE4F0}" type="presParOf" srcId="{3DFE3273-D2C4-499B-8A12-1F16186F9B20}" destId="{120619CD-0A54-4FA0-9D3F-58E0654C5A4A}" srcOrd="0" destOrd="0" presId="urn:microsoft.com/office/officeart/2005/8/layout/hierarchy2"/>
    <dgm:cxn modelId="{EC43467D-9BA8-459B-AF01-ECCBBE411591}" type="presParOf" srcId="{4D20BD98-A6E9-4AC5-8552-6CD9F09B0C25}" destId="{CA113482-7097-49BB-8D42-D532864158B5}" srcOrd="5" destOrd="0" presId="urn:microsoft.com/office/officeart/2005/8/layout/hierarchy2"/>
    <dgm:cxn modelId="{658BACDE-A305-42ED-8C6C-C47987D5B0AB}" type="presParOf" srcId="{CA113482-7097-49BB-8D42-D532864158B5}" destId="{67687F94-BBD5-4F85-A805-DBF6F8457A7E}" srcOrd="0" destOrd="0" presId="urn:microsoft.com/office/officeart/2005/8/layout/hierarchy2"/>
    <dgm:cxn modelId="{4FF01651-C4B8-4AD4-9F3B-442C09CCF38F}" type="presParOf" srcId="{CA113482-7097-49BB-8D42-D532864158B5}" destId="{BF89A558-E56A-4FD6-A785-5A01864E63FF}" srcOrd="1" destOrd="0" presId="urn:microsoft.com/office/officeart/2005/8/layout/hierarchy2"/>
    <dgm:cxn modelId="{B60B5B33-C5BC-4193-BEAA-DEA3E77915CF}" type="presParOf" srcId="{4D20BD98-A6E9-4AC5-8552-6CD9F09B0C25}" destId="{82277190-D93F-874C-B593-4529CDC51AA8}" srcOrd="6" destOrd="0" presId="urn:microsoft.com/office/officeart/2005/8/layout/hierarchy2"/>
    <dgm:cxn modelId="{92ED2FFC-30E8-4C1E-9CA6-9654342D3E62}" type="presParOf" srcId="{82277190-D93F-874C-B593-4529CDC51AA8}" destId="{7E298BF7-2253-1849-B3A2-485282B50898}" srcOrd="0" destOrd="0" presId="urn:microsoft.com/office/officeart/2005/8/layout/hierarchy2"/>
    <dgm:cxn modelId="{26C43F1A-1736-47EE-9153-6597F28643FB}" type="presParOf" srcId="{4D20BD98-A6E9-4AC5-8552-6CD9F09B0C25}" destId="{E8213938-BD04-CB42-9A2E-F9949AB7AD1B}" srcOrd="7" destOrd="0" presId="urn:microsoft.com/office/officeart/2005/8/layout/hierarchy2"/>
    <dgm:cxn modelId="{51FA4B3D-E0E2-462E-98A9-E59CD9085A05}" type="presParOf" srcId="{E8213938-BD04-CB42-9A2E-F9949AB7AD1B}" destId="{14F5CE84-4650-EE4A-B838-4E27CB0BF5AB}" srcOrd="0" destOrd="0" presId="urn:microsoft.com/office/officeart/2005/8/layout/hierarchy2"/>
    <dgm:cxn modelId="{E9932DDA-461F-448C-BE8B-3824CD01809E}" type="presParOf" srcId="{E8213938-BD04-CB42-9A2E-F9949AB7AD1B}" destId="{2DC0BE8F-4427-E04B-B9D3-7E2DC1F4293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F9BA76-C108-47EC-B114-912EC61DD88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0C5895CE-D726-41DF-AAC7-5390A9728369}">
      <dgm:prSet phldrT="[Text]" custT="1"/>
      <dgm:spPr/>
      <dgm:t>
        <a:bodyPr/>
        <a:lstStyle/>
        <a:p>
          <a:r>
            <a:rPr lang="en-US" sz="1400" b="0" dirty="0" smtClean="0"/>
            <a:t>Create sufficient attraction to retain shoppers and prevent them from favoring alternative retailers</a:t>
          </a:r>
          <a:endParaRPr lang="en-US" sz="1100" b="0" dirty="0"/>
        </a:p>
      </dgm:t>
    </dgm:pt>
    <dgm:pt modelId="{A4A587CD-4448-40A7-94C2-AD3751F3D431}" type="parTrans" cxnId="{3D0A3A3A-F3D5-48DF-8822-F7A3FCD33B19}">
      <dgm:prSet/>
      <dgm:spPr/>
      <dgm:t>
        <a:bodyPr/>
        <a:lstStyle/>
        <a:p>
          <a:endParaRPr lang="en-US"/>
        </a:p>
      </dgm:t>
    </dgm:pt>
    <dgm:pt modelId="{D5CE1B44-5CC3-4DE5-ABAF-89A59461DC89}" type="sibTrans" cxnId="{3D0A3A3A-F3D5-48DF-8822-F7A3FCD33B19}">
      <dgm:prSet/>
      <dgm:spPr/>
      <dgm:t>
        <a:bodyPr/>
        <a:lstStyle/>
        <a:p>
          <a:endParaRPr lang="en-US"/>
        </a:p>
      </dgm:t>
    </dgm:pt>
    <dgm:pt modelId="{990EDE0F-F3BC-4AE7-B2D7-EBB4F5914E93}">
      <dgm:prSet phldrT="[Text]" custT="1"/>
      <dgm:spPr/>
      <dgm:t>
        <a:bodyPr/>
        <a:lstStyle/>
        <a:p>
          <a:r>
            <a:rPr lang="en-US" sz="1400" b="0" dirty="0" smtClean="0">
              <a:latin typeface="+mn-lt"/>
              <a:ea typeface="+mn-ea"/>
              <a:cs typeface="+mn-cs"/>
            </a:rPr>
            <a:t>Expand Shopper Base</a:t>
          </a:r>
          <a:endParaRPr lang="en-US" sz="1400" b="0" dirty="0"/>
        </a:p>
      </dgm:t>
    </dgm:pt>
    <dgm:pt modelId="{9968B6DC-EF89-4D37-8CB6-4E785E36D032}" type="parTrans" cxnId="{085CCB00-3EE6-4208-A38C-B3FC5EF8F9CB}">
      <dgm:prSet/>
      <dgm:spPr/>
      <dgm:t>
        <a:bodyPr/>
        <a:lstStyle/>
        <a:p>
          <a:endParaRPr lang="en-US"/>
        </a:p>
      </dgm:t>
    </dgm:pt>
    <dgm:pt modelId="{E3B9D71C-B622-4E9A-B900-81D7A2EC1452}" type="sibTrans" cxnId="{085CCB00-3EE6-4208-A38C-B3FC5EF8F9CB}">
      <dgm:prSet/>
      <dgm:spPr/>
      <dgm:t>
        <a:bodyPr/>
        <a:lstStyle/>
        <a:p>
          <a:endParaRPr lang="en-US"/>
        </a:p>
      </dgm:t>
    </dgm:pt>
    <dgm:pt modelId="{CA669DA4-4FFB-4067-A956-BE421633A17D}">
      <dgm:prSet phldrT="[Text]" custT="1"/>
      <dgm:spPr/>
      <dgm:t>
        <a:bodyPr/>
        <a:lstStyle/>
        <a:p>
          <a:r>
            <a:rPr lang="en-US" sz="1400" b="0" dirty="0" smtClean="0">
              <a:latin typeface="+mn-lt"/>
              <a:ea typeface="+mn-ea"/>
              <a:cs typeface="+mn-cs"/>
            </a:rPr>
            <a:t>Provide a Strong </a:t>
          </a:r>
          <a:br>
            <a:rPr lang="en-US" sz="1400" b="0" dirty="0" smtClean="0">
              <a:latin typeface="+mn-lt"/>
              <a:ea typeface="+mn-ea"/>
              <a:cs typeface="+mn-cs"/>
            </a:rPr>
          </a:br>
          <a:r>
            <a:rPr lang="en-US" sz="1400" b="0" dirty="0" smtClean="0">
              <a:latin typeface="+mn-lt"/>
              <a:ea typeface="+mn-ea"/>
              <a:cs typeface="+mn-cs"/>
            </a:rPr>
            <a:t>In-store Experience</a:t>
          </a:r>
          <a:endParaRPr lang="en-US" sz="1400" b="0" dirty="0"/>
        </a:p>
      </dgm:t>
    </dgm:pt>
    <dgm:pt modelId="{415A388C-8FE8-4EDD-8AD1-A0702405260E}" type="parTrans" cxnId="{966D519B-F7AF-4EBB-ADED-30EE786A6511}">
      <dgm:prSet/>
      <dgm:spPr/>
      <dgm:t>
        <a:bodyPr/>
        <a:lstStyle/>
        <a:p>
          <a:endParaRPr lang="en-US"/>
        </a:p>
      </dgm:t>
    </dgm:pt>
    <dgm:pt modelId="{BA0B2DFD-E534-4F4F-AD3D-518B8F47BC25}" type="sibTrans" cxnId="{966D519B-F7AF-4EBB-ADED-30EE786A6511}">
      <dgm:prSet/>
      <dgm:spPr/>
      <dgm:t>
        <a:bodyPr/>
        <a:lstStyle/>
        <a:p>
          <a:endParaRPr lang="en-US"/>
        </a:p>
      </dgm:t>
    </dgm:pt>
    <dgm:pt modelId="{9B942B3A-670C-4287-82E3-433D9E0D2568}">
      <dgm:prSet phldrT="[Text]" custT="1"/>
      <dgm:spPr/>
      <dgm:t>
        <a:bodyPr/>
        <a:lstStyle/>
        <a:p>
          <a:r>
            <a:rPr lang="en-US" sz="1400" b="0" dirty="0" smtClean="0">
              <a:latin typeface="+mn-lt"/>
              <a:ea typeface="+mn-ea"/>
              <a:cs typeface="+mn-cs"/>
            </a:rPr>
            <a:t>Develop &amp; Leverage Differentiated Offerings</a:t>
          </a:r>
          <a:endParaRPr lang="en-US" sz="1400" b="0" dirty="0"/>
        </a:p>
      </dgm:t>
    </dgm:pt>
    <dgm:pt modelId="{6B14D77E-3DB6-467F-9458-6904D622B3C7}" type="parTrans" cxnId="{9C3811F1-C6BF-4DB7-868E-F5964E2786B9}">
      <dgm:prSet/>
      <dgm:spPr/>
      <dgm:t>
        <a:bodyPr/>
        <a:lstStyle/>
        <a:p>
          <a:endParaRPr lang="en-US"/>
        </a:p>
      </dgm:t>
    </dgm:pt>
    <dgm:pt modelId="{CDEEC3A7-5BAD-4AB1-AF5B-430D0A97E774}" type="sibTrans" cxnId="{9C3811F1-C6BF-4DB7-868E-F5964E2786B9}">
      <dgm:prSet/>
      <dgm:spPr/>
      <dgm:t>
        <a:bodyPr/>
        <a:lstStyle/>
        <a:p>
          <a:endParaRPr lang="en-US"/>
        </a:p>
      </dgm:t>
    </dgm:pt>
    <dgm:pt modelId="{D3AD64B6-E26C-4B19-BCD8-BC798DE34F99}">
      <dgm:prSet phldrT="[Text]" custT="1"/>
      <dgm:spPr/>
      <dgm:t>
        <a:bodyPr/>
        <a:lstStyle/>
        <a:p>
          <a:r>
            <a:rPr lang="en-US" sz="1200" b="0" smtClean="0"/>
            <a:t>Website</a:t>
          </a:r>
          <a:endParaRPr lang="en-US" sz="1200" b="0" dirty="0"/>
        </a:p>
      </dgm:t>
    </dgm:pt>
    <dgm:pt modelId="{5C9A7B5B-1594-41D2-BC95-CF0E01741CFA}" type="parTrans" cxnId="{875D294B-C828-465A-BA19-902ED3573416}">
      <dgm:prSet/>
      <dgm:spPr/>
      <dgm:t>
        <a:bodyPr/>
        <a:lstStyle/>
        <a:p>
          <a:endParaRPr lang="en-US"/>
        </a:p>
      </dgm:t>
    </dgm:pt>
    <dgm:pt modelId="{9F4B7C04-087B-4CBE-A6AC-344AB4485FD6}" type="sibTrans" cxnId="{875D294B-C828-465A-BA19-902ED3573416}">
      <dgm:prSet/>
      <dgm:spPr/>
      <dgm:t>
        <a:bodyPr/>
        <a:lstStyle/>
        <a:p>
          <a:endParaRPr lang="en-US"/>
        </a:p>
      </dgm:t>
    </dgm:pt>
    <dgm:pt modelId="{F74E6CD3-327B-433F-A020-2B246EE789E0}">
      <dgm:prSet phldrT="[Text]" custT="1"/>
      <dgm:spPr/>
      <dgm:t>
        <a:bodyPr/>
        <a:lstStyle/>
        <a:p>
          <a:r>
            <a:rPr lang="en-US" sz="1200" b="0" smtClean="0"/>
            <a:t>Loyalty Program</a:t>
          </a:r>
          <a:endParaRPr lang="en-US" sz="1200" b="0" dirty="0"/>
        </a:p>
      </dgm:t>
    </dgm:pt>
    <dgm:pt modelId="{0EB30DD9-B0E9-41C8-9E7C-96175E7C75C4}" type="parTrans" cxnId="{AE74F1F4-33D4-4D67-BAE6-BB7E173E0DBF}">
      <dgm:prSet/>
      <dgm:spPr/>
      <dgm:t>
        <a:bodyPr/>
        <a:lstStyle/>
        <a:p>
          <a:endParaRPr lang="en-US"/>
        </a:p>
      </dgm:t>
    </dgm:pt>
    <dgm:pt modelId="{A9D59BA1-8911-42CD-AE6F-509247DC94F2}" type="sibTrans" cxnId="{AE74F1F4-33D4-4D67-BAE6-BB7E173E0DBF}">
      <dgm:prSet/>
      <dgm:spPr/>
      <dgm:t>
        <a:bodyPr/>
        <a:lstStyle/>
        <a:p>
          <a:endParaRPr lang="en-US"/>
        </a:p>
      </dgm:t>
    </dgm:pt>
    <dgm:pt modelId="{627DF6C9-40E4-48A1-89CE-DD8228D2E93D}">
      <dgm:prSet phldrT="[Text]" custT="1"/>
      <dgm:spPr/>
      <dgm:t>
        <a:bodyPr/>
        <a:lstStyle/>
        <a:p>
          <a:r>
            <a:rPr lang="en-US" sz="1200" b="0" smtClean="0"/>
            <a:t>Community Calendar</a:t>
          </a:r>
          <a:endParaRPr lang="en-US" sz="1200" b="0" dirty="0"/>
        </a:p>
      </dgm:t>
    </dgm:pt>
    <dgm:pt modelId="{3A5483D5-51E2-407F-8E1A-6A26EF7D179E}" type="parTrans" cxnId="{044BFCAC-3BD2-47C5-AB2F-07575659B37A}">
      <dgm:prSet/>
      <dgm:spPr/>
      <dgm:t>
        <a:bodyPr/>
        <a:lstStyle/>
        <a:p>
          <a:endParaRPr lang="en-US"/>
        </a:p>
      </dgm:t>
    </dgm:pt>
    <dgm:pt modelId="{D9AB796B-7D70-40DE-9F6D-427AD2BC8188}" type="sibTrans" cxnId="{044BFCAC-3BD2-47C5-AB2F-07575659B37A}">
      <dgm:prSet/>
      <dgm:spPr/>
      <dgm:t>
        <a:bodyPr/>
        <a:lstStyle/>
        <a:p>
          <a:endParaRPr lang="en-US"/>
        </a:p>
      </dgm:t>
    </dgm:pt>
    <dgm:pt modelId="{6B0D0ADF-8810-4B71-B319-F2403D054175}">
      <dgm:prSet phldrT="[Text]" custT="1"/>
      <dgm:spPr/>
      <dgm:t>
        <a:bodyPr/>
        <a:lstStyle/>
        <a:p>
          <a:r>
            <a:rPr lang="en-US" sz="1200" b="0" smtClean="0"/>
            <a:t>Increase Points of Contact</a:t>
          </a:r>
          <a:endParaRPr lang="en-US" sz="1200" b="0" dirty="0"/>
        </a:p>
      </dgm:t>
    </dgm:pt>
    <dgm:pt modelId="{EC20F60B-D3B9-445B-9EB4-D7DD907AB526}" type="parTrans" cxnId="{592AE95D-9C0C-4645-B39A-40131FA4F39B}">
      <dgm:prSet/>
      <dgm:spPr/>
      <dgm:t>
        <a:bodyPr/>
        <a:lstStyle/>
        <a:p>
          <a:endParaRPr lang="en-US"/>
        </a:p>
      </dgm:t>
    </dgm:pt>
    <dgm:pt modelId="{2E844861-DCF3-4696-ACA9-EE11C03DEF8E}" type="sibTrans" cxnId="{592AE95D-9C0C-4645-B39A-40131FA4F39B}">
      <dgm:prSet/>
      <dgm:spPr/>
      <dgm:t>
        <a:bodyPr/>
        <a:lstStyle/>
        <a:p>
          <a:endParaRPr lang="en-US"/>
        </a:p>
      </dgm:t>
    </dgm:pt>
    <dgm:pt modelId="{A99CFC72-9993-4E19-B104-C61D3D07B400}">
      <dgm:prSet phldrT="[Text]" custT="1"/>
      <dgm:spPr/>
      <dgm:t>
        <a:bodyPr/>
        <a:lstStyle/>
        <a:p>
          <a:r>
            <a:rPr lang="en-US" sz="1200" b="0" dirty="0" smtClean="0"/>
            <a:t>Signature Products</a:t>
          </a:r>
          <a:endParaRPr lang="en-US" sz="1200" b="0" dirty="0"/>
        </a:p>
      </dgm:t>
    </dgm:pt>
    <dgm:pt modelId="{643CCE84-FAF1-454A-BDDB-E281DAE65B73}" type="parTrans" cxnId="{188D1C60-831D-473F-A4DB-F70AE596A847}">
      <dgm:prSet/>
      <dgm:spPr/>
      <dgm:t>
        <a:bodyPr/>
        <a:lstStyle/>
        <a:p>
          <a:endParaRPr lang="en-US"/>
        </a:p>
      </dgm:t>
    </dgm:pt>
    <dgm:pt modelId="{1B49CA05-BEB3-4646-8E09-BA51AC1CB74F}" type="sibTrans" cxnId="{188D1C60-831D-473F-A4DB-F70AE596A847}">
      <dgm:prSet/>
      <dgm:spPr/>
      <dgm:t>
        <a:bodyPr/>
        <a:lstStyle/>
        <a:p>
          <a:endParaRPr lang="en-US"/>
        </a:p>
      </dgm:t>
    </dgm:pt>
    <dgm:pt modelId="{99C35FED-6952-4BE6-AC30-E946A9C9B58A}">
      <dgm:prSet phldrT="[Text]" custT="1"/>
      <dgm:spPr/>
      <dgm:t>
        <a:bodyPr/>
        <a:lstStyle/>
        <a:p>
          <a:r>
            <a:rPr lang="en-US" sz="1200" b="0" dirty="0" smtClean="0"/>
            <a:t>Produce</a:t>
          </a:r>
          <a:endParaRPr lang="en-US" sz="1200" b="0" dirty="0"/>
        </a:p>
      </dgm:t>
    </dgm:pt>
    <dgm:pt modelId="{0B2001B3-5C02-4DE4-A1CF-6F9DD3FC316E}" type="parTrans" cxnId="{274EB80D-23B8-4868-8E66-3318E9DD1172}">
      <dgm:prSet/>
      <dgm:spPr/>
      <dgm:t>
        <a:bodyPr/>
        <a:lstStyle/>
        <a:p>
          <a:endParaRPr lang="en-US"/>
        </a:p>
      </dgm:t>
    </dgm:pt>
    <dgm:pt modelId="{6D6FD2D1-AF03-433D-B70B-8993FD53C784}" type="sibTrans" cxnId="{274EB80D-23B8-4868-8E66-3318E9DD1172}">
      <dgm:prSet/>
      <dgm:spPr/>
      <dgm:t>
        <a:bodyPr/>
        <a:lstStyle/>
        <a:p>
          <a:endParaRPr lang="en-US"/>
        </a:p>
      </dgm:t>
    </dgm:pt>
    <dgm:pt modelId="{BE2BE287-7C4B-4DFB-846B-37CB50AF122C}">
      <dgm:prSet phldrT="[Text]" custT="1"/>
      <dgm:spPr/>
      <dgm:t>
        <a:bodyPr/>
        <a:lstStyle/>
        <a:p>
          <a:r>
            <a:rPr lang="en-US" sz="1200" b="0" dirty="0" smtClean="0"/>
            <a:t>Company Mission</a:t>
          </a:r>
          <a:endParaRPr lang="en-US" sz="1200" b="0" dirty="0"/>
        </a:p>
      </dgm:t>
    </dgm:pt>
    <dgm:pt modelId="{CE826553-995B-4047-B90D-CCC9A887DF51}" type="parTrans" cxnId="{14F5334B-D854-4C61-8067-98C8AB02A4D8}">
      <dgm:prSet/>
      <dgm:spPr/>
      <dgm:t>
        <a:bodyPr/>
        <a:lstStyle/>
        <a:p>
          <a:endParaRPr lang="en-US"/>
        </a:p>
      </dgm:t>
    </dgm:pt>
    <dgm:pt modelId="{C01B786F-5BFB-47B8-B5BA-F9C7AA71A424}" type="sibTrans" cxnId="{14F5334B-D854-4C61-8067-98C8AB02A4D8}">
      <dgm:prSet/>
      <dgm:spPr/>
      <dgm:t>
        <a:bodyPr/>
        <a:lstStyle/>
        <a:p>
          <a:endParaRPr lang="en-US"/>
        </a:p>
      </dgm:t>
    </dgm:pt>
    <dgm:pt modelId="{85140E85-8E68-49A8-9668-B68BCAECC7AD}">
      <dgm:prSet phldrT="[Text]" custT="1"/>
      <dgm:spPr/>
      <dgm:t>
        <a:bodyPr/>
        <a:lstStyle/>
        <a:p>
          <a:r>
            <a:rPr lang="en-US" sz="1200" b="0" dirty="0" smtClean="0"/>
            <a:t>Internal Competition</a:t>
          </a:r>
          <a:endParaRPr lang="en-US" sz="1200" b="0" dirty="0"/>
        </a:p>
      </dgm:t>
    </dgm:pt>
    <dgm:pt modelId="{6D224E4D-DE1C-49E1-96E6-436EC53AE3BB}" type="parTrans" cxnId="{FA127452-C5AC-485A-A3EA-848E8D666189}">
      <dgm:prSet/>
      <dgm:spPr/>
      <dgm:t>
        <a:bodyPr/>
        <a:lstStyle/>
        <a:p>
          <a:endParaRPr lang="en-US"/>
        </a:p>
      </dgm:t>
    </dgm:pt>
    <dgm:pt modelId="{BEE61442-D8D5-4754-ADCC-E99FF3ACFB9D}" type="sibTrans" cxnId="{FA127452-C5AC-485A-A3EA-848E8D666189}">
      <dgm:prSet/>
      <dgm:spPr/>
      <dgm:t>
        <a:bodyPr/>
        <a:lstStyle/>
        <a:p>
          <a:endParaRPr lang="en-US"/>
        </a:p>
      </dgm:t>
    </dgm:pt>
    <dgm:pt modelId="{97ACD31A-7B5D-469C-8BBF-A112FDA42B67}">
      <dgm:prSet phldrT="[Text]" custT="1"/>
      <dgm:spPr/>
      <dgm:t>
        <a:bodyPr/>
        <a:lstStyle/>
        <a:p>
          <a:r>
            <a:rPr lang="en-US" sz="1200" b="0" dirty="0" smtClean="0"/>
            <a:t>Solution Merchandising</a:t>
          </a:r>
          <a:endParaRPr lang="en-US" sz="1200" b="0" dirty="0"/>
        </a:p>
      </dgm:t>
    </dgm:pt>
    <dgm:pt modelId="{403DB7DC-B91A-4A4C-8BC1-B512538BE94F}" type="parTrans" cxnId="{E55630CF-3C45-46E0-A740-77DE71A2AF66}">
      <dgm:prSet/>
      <dgm:spPr/>
      <dgm:t>
        <a:bodyPr/>
        <a:lstStyle/>
        <a:p>
          <a:endParaRPr lang="en-US"/>
        </a:p>
      </dgm:t>
    </dgm:pt>
    <dgm:pt modelId="{D259E260-D50D-43C8-9A84-D18BD01F5C90}" type="sibTrans" cxnId="{E55630CF-3C45-46E0-A740-77DE71A2AF66}">
      <dgm:prSet/>
      <dgm:spPr/>
      <dgm:t>
        <a:bodyPr/>
        <a:lstStyle/>
        <a:p>
          <a:endParaRPr lang="en-US"/>
        </a:p>
      </dgm:t>
    </dgm:pt>
    <dgm:pt modelId="{A13C2A8D-5217-45F5-8EBE-2FEEDFE46E1A}">
      <dgm:prSet phldrT="[Text]" custT="1"/>
      <dgm:spPr/>
      <dgm:t>
        <a:bodyPr/>
        <a:lstStyle/>
        <a:p>
          <a:r>
            <a:rPr lang="en-US" sz="1200" b="0" dirty="0" smtClean="0"/>
            <a:t>Sampling</a:t>
          </a:r>
          <a:endParaRPr lang="en-US" sz="1200" b="0" dirty="0"/>
        </a:p>
      </dgm:t>
    </dgm:pt>
    <dgm:pt modelId="{020ED8C1-8DC5-4D21-97BA-FE5C2CB97352}" type="parTrans" cxnId="{A6E223CE-7892-4D72-A709-1B94FDA2F32C}">
      <dgm:prSet/>
      <dgm:spPr/>
      <dgm:t>
        <a:bodyPr/>
        <a:lstStyle/>
        <a:p>
          <a:endParaRPr lang="en-US"/>
        </a:p>
      </dgm:t>
    </dgm:pt>
    <dgm:pt modelId="{E5EE7832-05B2-49D4-ABA2-C829BAAA8580}" type="sibTrans" cxnId="{A6E223CE-7892-4D72-A709-1B94FDA2F32C}">
      <dgm:prSet/>
      <dgm:spPr/>
      <dgm:t>
        <a:bodyPr/>
        <a:lstStyle/>
        <a:p>
          <a:endParaRPr lang="en-US"/>
        </a:p>
      </dgm:t>
    </dgm:pt>
    <dgm:pt modelId="{87279B4F-0941-4F36-B284-EDD8D74788FA}">
      <dgm:prSet phldrT="[Text]" custT="1"/>
      <dgm:spPr/>
      <dgm:t>
        <a:bodyPr/>
        <a:lstStyle/>
        <a:p>
          <a:r>
            <a:rPr lang="en-US" sz="1200" b="0" dirty="0" smtClean="0"/>
            <a:t>In-Store Communication</a:t>
          </a:r>
          <a:endParaRPr lang="en-US" sz="1200" b="0" dirty="0"/>
        </a:p>
      </dgm:t>
    </dgm:pt>
    <dgm:pt modelId="{83624B03-6C53-4B81-9A1A-A3FC828757C4}" type="parTrans" cxnId="{5B1931ED-6B8D-4BD2-A440-DC9F3069DD6A}">
      <dgm:prSet/>
      <dgm:spPr/>
      <dgm:t>
        <a:bodyPr/>
        <a:lstStyle/>
        <a:p>
          <a:endParaRPr lang="en-US"/>
        </a:p>
      </dgm:t>
    </dgm:pt>
    <dgm:pt modelId="{21263032-8ED1-465D-8B2B-F0B6D536E6CD}" type="sibTrans" cxnId="{5B1931ED-6B8D-4BD2-A440-DC9F3069DD6A}">
      <dgm:prSet/>
      <dgm:spPr/>
      <dgm:t>
        <a:bodyPr/>
        <a:lstStyle/>
        <a:p>
          <a:endParaRPr lang="en-US"/>
        </a:p>
      </dgm:t>
    </dgm:pt>
    <dgm:pt modelId="{D50181BD-E22C-43A8-AC29-87F4A6EEC75C}">
      <dgm:prSet phldrT="[Text]" custT="1"/>
      <dgm:spPr/>
      <dgm:t>
        <a:bodyPr/>
        <a:lstStyle/>
        <a:p>
          <a:r>
            <a:rPr lang="en-US" sz="1200" b="0" dirty="0" smtClean="0"/>
            <a:t>In-Store Seating</a:t>
          </a:r>
          <a:endParaRPr lang="en-US" sz="1200" b="0" dirty="0"/>
        </a:p>
      </dgm:t>
    </dgm:pt>
    <dgm:pt modelId="{7ADA2192-6C3E-4CF6-9857-3CBC8C9B5944}" type="parTrans" cxnId="{EB05D3A3-8BAA-44F6-9962-7AF433453A0B}">
      <dgm:prSet/>
      <dgm:spPr/>
      <dgm:t>
        <a:bodyPr/>
        <a:lstStyle/>
        <a:p>
          <a:endParaRPr lang="en-US"/>
        </a:p>
      </dgm:t>
    </dgm:pt>
    <dgm:pt modelId="{76DCBF6C-F5F2-461B-842D-1C0D8827D3AD}" type="sibTrans" cxnId="{EB05D3A3-8BAA-44F6-9962-7AF433453A0B}">
      <dgm:prSet/>
      <dgm:spPr/>
      <dgm:t>
        <a:bodyPr/>
        <a:lstStyle/>
        <a:p>
          <a:endParaRPr lang="en-US"/>
        </a:p>
      </dgm:t>
    </dgm:pt>
    <dgm:pt modelId="{563E1035-3305-4D8F-ADBE-4FF9822FF85E}" type="pres">
      <dgm:prSet presAssocID="{16F9BA76-C108-47EC-B114-912EC61DD88E}" presName="diagram" presStyleCnt="0">
        <dgm:presLayoutVars>
          <dgm:chPref val="1"/>
          <dgm:dir/>
          <dgm:animOne val="branch"/>
          <dgm:animLvl val="lvl"/>
          <dgm:resizeHandles val="exact"/>
        </dgm:presLayoutVars>
      </dgm:prSet>
      <dgm:spPr/>
      <dgm:t>
        <a:bodyPr/>
        <a:lstStyle/>
        <a:p>
          <a:endParaRPr lang="en-US"/>
        </a:p>
      </dgm:t>
    </dgm:pt>
    <dgm:pt modelId="{3004BBB4-0208-465E-AFE8-F176626E0179}" type="pres">
      <dgm:prSet presAssocID="{0C5895CE-D726-41DF-AAC7-5390A9728369}" presName="root1" presStyleCnt="0"/>
      <dgm:spPr/>
    </dgm:pt>
    <dgm:pt modelId="{7AE23A83-323B-49C7-90B8-54B0F3E88C4C}" type="pres">
      <dgm:prSet presAssocID="{0C5895CE-D726-41DF-AAC7-5390A9728369}" presName="LevelOneTextNode" presStyleLbl="node0" presStyleIdx="0" presStyleCnt="1" custScaleX="155983" custScaleY="264658" custLinFactNeighborX="-18147" custLinFactNeighborY="-32458">
        <dgm:presLayoutVars>
          <dgm:chPref val="3"/>
        </dgm:presLayoutVars>
      </dgm:prSet>
      <dgm:spPr/>
      <dgm:t>
        <a:bodyPr/>
        <a:lstStyle/>
        <a:p>
          <a:endParaRPr lang="en-US"/>
        </a:p>
      </dgm:t>
    </dgm:pt>
    <dgm:pt modelId="{C9C3943F-549E-470E-8E48-A68DA5AB3B4D}" type="pres">
      <dgm:prSet presAssocID="{0C5895CE-D726-41DF-AAC7-5390A9728369}" presName="level2hierChild" presStyleCnt="0"/>
      <dgm:spPr/>
    </dgm:pt>
    <dgm:pt modelId="{F1BDCD3B-1D92-4F00-94DC-008AFF75991E}" type="pres">
      <dgm:prSet presAssocID="{9968B6DC-EF89-4D37-8CB6-4E785E36D032}" presName="conn2-1" presStyleLbl="parChTrans1D2" presStyleIdx="0" presStyleCnt="3"/>
      <dgm:spPr/>
      <dgm:t>
        <a:bodyPr/>
        <a:lstStyle/>
        <a:p>
          <a:endParaRPr lang="en-US"/>
        </a:p>
      </dgm:t>
    </dgm:pt>
    <dgm:pt modelId="{5C7CC424-CAE8-4F3E-8696-7655CFA1CEA8}" type="pres">
      <dgm:prSet presAssocID="{9968B6DC-EF89-4D37-8CB6-4E785E36D032}" presName="connTx" presStyleLbl="parChTrans1D2" presStyleIdx="0" presStyleCnt="3"/>
      <dgm:spPr/>
      <dgm:t>
        <a:bodyPr/>
        <a:lstStyle/>
        <a:p>
          <a:endParaRPr lang="en-US"/>
        </a:p>
      </dgm:t>
    </dgm:pt>
    <dgm:pt modelId="{C9A643BC-B8F0-43FC-9613-089C183AD14D}" type="pres">
      <dgm:prSet presAssocID="{990EDE0F-F3BC-4AE7-B2D7-EBB4F5914E93}" presName="root2" presStyleCnt="0"/>
      <dgm:spPr/>
    </dgm:pt>
    <dgm:pt modelId="{34D21F76-FD63-4C9A-9462-05F4E75B2A59}" type="pres">
      <dgm:prSet presAssocID="{990EDE0F-F3BC-4AE7-B2D7-EBB4F5914E93}" presName="LevelTwoTextNode" presStyleLbl="node2" presStyleIdx="0" presStyleCnt="3" custScaleX="121454" custScaleY="189674" custLinFactNeighborX="-13390" custLinFactNeighborY="23093">
        <dgm:presLayoutVars>
          <dgm:chPref val="3"/>
        </dgm:presLayoutVars>
      </dgm:prSet>
      <dgm:spPr/>
      <dgm:t>
        <a:bodyPr/>
        <a:lstStyle/>
        <a:p>
          <a:endParaRPr lang="en-US"/>
        </a:p>
      </dgm:t>
    </dgm:pt>
    <dgm:pt modelId="{95E3DA6D-6837-46D3-A513-6E7677761355}" type="pres">
      <dgm:prSet presAssocID="{990EDE0F-F3BC-4AE7-B2D7-EBB4F5914E93}" presName="level3hierChild" presStyleCnt="0"/>
      <dgm:spPr/>
    </dgm:pt>
    <dgm:pt modelId="{8FD57E85-148C-49DE-9813-D740E6F9EF9C}" type="pres">
      <dgm:prSet presAssocID="{5C9A7B5B-1594-41D2-BC95-CF0E01741CFA}" presName="conn2-1" presStyleLbl="parChTrans1D3" presStyleIdx="0" presStyleCnt="12"/>
      <dgm:spPr/>
      <dgm:t>
        <a:bodyPr/>
        <a:lstStyle/>
        <a:p>
          <a:endParaRPr lang="en-US"/>
        </a:p>
      </dgm:t>
    </dgm:pt>
    <dgm:pt modelId="{525EA074-A932-47DC-9BB5-C61919BA83AB}" type="pres">
      <dgm:prSet presAssocID="{5C9A7B5B-1594-41D2-BC95-CF0E01741CFA}" presName="connTx" presStyleLbl="parChTrans1D3" presStyleIdx="0" presStyleCnt="12"/>
      <dgm:spPr/>
      <dgm:t>
        <a:bodyPr/>
        <a:lstStyle/>
        <a:p>
          <a:endParaRPr lang="en-US"/>
        </a:p>
      </dgm:t>
    </dgm:pt>
    <dgm:pt modelId="{60C649B8-E0B0-4406-977D-39136B779DD1}" type="pres">
      <dgm:prSet presAssocID="{D3AD64B6-E26C-4B19-BCD8-BC798DE34F99}" presName="root2" presStyleCnt="0"/>
      <dgm:spPr/>
    </dgm:pt>
    <dgm:pt modelId="{057AC61B-2C7E-48E3-9B4C-071FBFDBB033}" type="pres">
      <dgm:prSet presAssocID="{D3AD64B6-E26C-4B19-BCD8-BC798DE34F99}" presName="LevelTwoTextNode" presStyleLbl="node3" presStyleIdx="0" presStyleCnt="12" custScaleX="144035" custScaleY="92314" custLinFactNeighborX="7355">
        <dgm:presLayoutVars>
          <dgm:chPref val="3"/>
        </dgm:presLayoutVars>
      </dgm:prSet>
      <dgm:spPr/>
      <dgm:t>
        <a:bodyPr/>
        <a:lstStyle/>
        <a:p>
          <a:endParaRPr lang="en-US"/>
        </a:p>
      </dgm:t>
    </dgm:pt>
    <dgm:pt modelId="{50BA868C-BE96-44CC-BC13-38EFFF8E90B0}" type="pres">
      <dgm:prSet presAssocID="{D3AD64B6-E26C-4B19-BCD8-BC798DE34F99}" presName="level3hierChild" presStyleCnt="0"/>
      <dgm:spPr/>
    </dgm:pt>
    <dgm:pt modelId="{ADF49867-AD65-44A0-9FD0-7932ADD79602}" type="pres">
      <dgm:prSet presAssocID="{0EB30DD9-B0E9-41C8-9E7C-96175E7C75C4}" presName="conn2-1" presStyleLbl="parChTrans1D3" presStyleIdx="1" presStyleCnt="12"/>
      <dgm:spPr/>
      <dgm:t>
        <a:bodyPr/>
        <a:lstStyle/>
        <a:p>
          <a:endParaRPr lang="en-US"/>
        </a:p>
      </dgm:t>
    </dgm:pt>
    <dgm:pt modelId="{E69C390E-7975-4F66-A724-D327F149F10C}" type="pres">
      <dgm:prSet presAssocID="{0EB30DD9-B0E9-41C8-9E7C-96175E7C75C4}" presName="connTx" presStyleLbl="parChTrans1D3" presStyleIdx="1" presStyleCnt="12"/>
      <dgm:spPr/>
      <dgm:t>
        <a:bodyPr/>
        <a:lstStyle/>
        <a:p>
          <a:endParaRPr lang="en-US"/>
        </a:p>
      </dgm:t>
    </dgm:pt>
    <dgm:pt modelId="{D75E1641-5017-4E20-9709-BE0A09DA7A77}" type="pres">
      <dgm:prSet presAssocID="{F74E6CD3-327B-433F-A020-2B246EE789E0}" presName="root2" presStyleCnt="0"/>
      <dgm:spPr/>
    </dgm:pt>
    <dgm:pt modelId="{E58B0B15-459D-4466-AD01-3EA5E875A803}" type="pres">
      <dgm:prSet presAssocID="{F74E6CD3-327B-433F-A020-2B246EE789E0}" presName="LevelTwoTextNode" presStyleLbl="node3" presStyleIdx="1" presStyleCnt="12" custScaleX="144035" custScaleY="92314" custLinFactNeighborX="7355">
        <dgm:presLayoutVars>
          <dgm:chPref val="3"/>
        </dgm:presLayoutVars>
      </dgm:prSet>
      <dgm:spPr/>
      <dgm:t>
        <a:bodyPr/>
        <a:lstStyle/>
        <a:p>
          <a:endParaRPr lang="en-US"/>
        </a:p>
      </dgm:t>
    </dgm:pt>
    <dgm:pt modelId="{A9AB8C3D-A5AF-45CF-A0C4-CA8E98F9E29B}" type="pres">
      <dgm:prSet presAssocID="{F74E6CD3-327B-433F-A020-2B246EE789E0}" presName="level3hierChild" presStyleCnt="0"/>
      <dgm:spPr/>
    </dgm:pt>
    <dgm:pt modelId="{AC454AA4-63E2-4B5B-8448-F24457F9C2A4}" type="pres">
      <dgm:prSet presAssocID="{3A5483D5-51E2-407F-8E1A-6A26EF7D179E}" presName="conn2-1" presStyleLbl="parChTrans1D3" presStyleIdx="2" presStyleCnt="12"/>
      <dgm:spPr/>
      <dgm:t>
        <a:bodyPr/>
        <a:lstStyle/>
        <a:p>
          <a:endParaRPr lang="en-US"/>
        </a:p>
      </dgm:t>
    </dgm:pt>
    <dgm:pt modelId="{BE1F05B8-A035-4F64-BB56-911B46B363C8}" type="pres">
      <dgm:prSet presAssocID="{3A5483D5-51E2-407F-8E1A-6A26EF7D179E}" presName="connTx" presStyleLbl="parChTrans1D3" presStyleIdx="2" presStyleCnt="12"/>
      <dgm:spPr/>
      <dgm:t>
        <a:bodyPr/>
        <a:lstStyle/>
        <a:p>
          <a:endParaRPr lang="en-US"/>
        </a:p>
      </dgm:t>
    </dgm:pt>
    <dgm:pt modelId="{E8B8FB9D-AC06-42A5-AE00-D1D5374C72D2}" type="pres">
      <dgm:prSet presAssocID="{627DF6C9-40E4-48A1-89CE-DD8228D2E93D}" presName="root2" presStyleCnt="0"/>
      <dgm:spPr/>
    </dgm:pt>
    <dgm:pt modelId="{55DCE44C-2FEC-4045-9BCE-76BA19B40438}" type="pres">
      <dgm:prSet presAssocID="{627DF6C9-40E4-48A1-89CE-DD8228D2E93D}" presName="LevelTwoTextNode" presStyleLbl="node3" presStyleIdx="2" presStyleCnt="12" custScaleX="144035" custScaleY="92314" custLinFactNeighborX="7355">
        <dgm:presLayoutVars>
          <dgm:chPref val="3"/>
        </dgm:presLayoutVars>
      </dgm:prSet>
      <dgm:spPr/>
      <dgm:t>
        <a:bodyPr/>
        <a:lstStyle/>
        <a:p>
          <a:endParaRPr lang="en-US"/>
        </a:p>
      </dgm:t>
    </dgm:pt>
    <dgm:pt modelId="{B4C862C0-3CED-4D94-94AA-FC383A3C7289}" type="pres">
      <dgm:prSet presAssocID="{627DF6C9-40E4-48A1-89CE-DD8228D2E93D}" presName="level3hierChild" presStyleCnt="0"/>
      <dgm:spPr/>
    </dgm:pt>
    <dgm:pt modelId="{17A06D78-4093-40AD-A87E-C016B6C38237}" type="pres">
      <dgm:prSet presAssocID="{EC20F60B-D3B9-445B-9EB4-D7DD907AB526}" presName="conn2-1" presStyleLbl="parChTrans1D3" presStyleIdx="3" presStyleCnt="12"/>
      <dgm:spPr/>
      <dgm:t>
        <a:bodyPr/>
        <a:lstStyle/>
        <a:p>
          <a:endParaRPr lang="en-US"/>
        </a:p>
      </dgm:t>
    </dgm:pt>
    <dgm:pt modelId="{42448AC6-A428-4E45-9166-CBD50550DD9D}" type="pres">
      <dgm:prSet presAssocID="{EC20F60B-D3B9-445B-9EB4-D7DD907AB526}" presName="connTx" presStyleLbl="parChTrans1D3" presStyleIdx="3" presStyleCnt="12"/>
      <dgm:spPr/>
      <dgm:t>
        <a:bodyPr/>
        <a:lstStyle/>
        <a:p>
          <a:endParaRPr lang="en-US"/>
        </a:p>
      </dgm:t>
    </dgm:pt>
    <dgm:pt modelId="{6853CC11-9AD1-445E-BF7E-7E049406BC5C}" type="pres">
      <dgm:prSet presAssocID="{6B0D0ADF-8810-4B71-B319-F2403D054175}" presName="root2" presStyleCnt="0"/>
      <dgm:spPr/>
    </dgm:pt>
    <dgm:pt modelId="{5ED5F4F0-33FF-4663-BEEE-56531F76F620}" type="pres">
      <dgm:prSet presAssocID="{6B0D0ADF-8810-4B71-B319-F2403D054175}" presName="LevelTwoTextNode" presStyleLbl="node3" presStyleIdx="3" presStyleCnt="12" custScaleX="144035" custScaleY="92314" custLinFactNeighborX="7355">
        <dgm:presLayoutVars>
          <dgm:chPref val="3"/>
        </dgm:presLayoutVars>
      </dgm:prSet>
      <dgm:spPr/>
      <dgm:t>
        <a:bodyPr/>
        <a:lstStyle/>
        <a:p>
          <a:endParaRPr lang="en-US"/>
        </a:p>
      </dgm:t>
    </dgm:pt>
    <dgm:pt modelId="{D1E29AF4-552A-4902-8FA9-48897C8C4C59}" type="pres">
      <dgm:prSet presAssocID="{6B0D0ADF-8810-4B71-B319-F2403D054175}" presName="level3hierChild" presStyleCnt="0"/>
      <dgm:spPr/>
    </dgm:pt>
    <dgm:pt modelId="{CEF99D38-6383-446D-83E9-AFE1818B61C8}" type="pres">
      <dgm:prSet presAssocID="{415A388C-8FE8-4EDD-8AD1-A0702405260E}" presName="conn2-1" presStyleLbl="parChTrans1D2" presStyleIdx="1" presStyleCnt="3"/>
      <dgm:spPr/>
      <dgm:t>
        <a:bodyPr/>
        <a:lstStyle/>
        <a:p>
          <a:endParaRPr lang="en-US"/>
        </a:p>
      </dgm:t>
    </dgm:pt>
    <dgm:pt modelId="{A7F1BC79-5960-446B-BD70-FF08C8C65C20}" type="pres">
      <dgm:prSet presAssocID="{415A388C-8FE8-4EDD-8AD1-A0702405260E}" presName="connTx" presStyleLbl="parChTrans1D2" presStyleIdx="1" presStyleCnt="3"/>
      <dgm:spPr/>
      <dgm:t>
        <a:bodyPr/>
        <a:lstStyle/>
        <a:p>
          <a:endParaRPr lang="en-US"/>
        </a:p>
      </dgm:t>
    </dgm:pt>
    <dgm:pt modelId="{0CD67092-C424-430F-B1AA-BDFE0B05E385}" type="pres">
      <dgm:prSet presAssocID="{CA669DA4-4FFB-4067-A956-BE421633A17D}" presName="root2" presStyleCnt="0"/>
      <dgm:spPr/>
    </dgm:pt>
    <dgm:pt modelId="{62A13A08-5ACD-46CD-BE54-D341FA4E934D}" type="pres">
      <dgm:prSet presAssocID="{CA669DA4-4FFB-4067-A956-BE421633A17D}" presName="LevelTwoTextNode" presStyleLbl="node2" presStyleIdx="1" presStyleCnt="3" custScaleX="121454" custScaleY="189674" custLinFactNeighborX="-13565" custLinFactNeighborY="-35763">
        <dgm:presLayoutVars>
          <dgm:chPref val="3"/>
        </dgm:presLayoutVars>
      </dgm:prSet>
      <dgm:spPr/>
      <dgm:t>
        <a:bodyPr/>
        <a:lstStyle/>
        <a:p>
          <a:endParaRPr lang="en-US"/>
        </a:p>
      </dgm:t>
    </dgm:pt>
    <dgm:pt modelId="{D655851D-F8BD-4785-ACF3-E84CCAA4DD43}" type="pres">
      <dgm:prSet presAssocID="{CA669DA4-4FFB-4067-A956-BE421633A17D}" presName="level3hierChild" presStyleCnt="0"/>
      <dgm:spPr/>
    </dgm:pt>
    <dgm:pt modelId="{CC83AB81-62B9-4489-84F5-510F79709245}" type="pres">
      <dgm:prSet presAssocID="{643CCE84-FAF1-454A-BDDB-E281DAE65B73}" presName="conn2-1" presStyleLbl="parChTrans1D3" presStyleIdx="4" presStyleCnt="12"/>
      <dgm:spPr/>
      <dgm:t>
        <a:bodyPr/>
        <a:lstStyle/>
        <a:p>
          <a:endParaRPr lang="en-US"/>
        </a:p>
      </dgm:t>
    </dgm:pt>
    <dgm:pt modelId="{1E414B7A-DD52-41BE-9A5A-E1E5FAD9C38E}" type="pres">
      <dgm:prSet presAssocID="{643CCE84-FAF1-454A-BDDB-E281DAE65B73}" presName="connTx" presStyleLbl="parChTrans1D3" presStyleIdx="4" presStyleCnt="12"/>
      <dgm:spPr/>
      <dgm:t>
        <a:bodyPr/>
        <a:lstStyle/>
        <a:p>
          <a:endParaRPr lang="en-US"/>
        </a:p>
      </dgm:t>
    </dgm:pt>
    <dgm:pt modelId="{FFE0D999-D492-41E9-A6D5-6563A99B0310}" type="pres">
      <dgm:prSet presAssocID="{A99CFC72-9993-4E19-B104-C61D3D07B400}" presName="root2" presStyleCnt="0"/>
      <dgm:spPr/>
    </dgm:pt>
    <dgm:pt modelId="{1369110D-E169-4C5A-90F7-4C55F599443D}" type="pres">
      <dgm:prSet presAssocID="{A99CFC72-9993-4E19-B104-C61D3D07B400}" presName="LevelTwoTextNode" presStyleLbl="node3" presStyleIdx="4" presStyleCnt="12" custScaleX="144035" custScaleY="92314" custLinFactNeighborX="7355">
        <dgm:presLayoutVars>
          <dgm:chPref val="3"/>
        </dgm:presLayoutVars>
      </dgm:prSet>
      <dgm:spPr/>
      <dgm:t>
        <a:bodyPr/>
        <a:lstStyle/>
        <a:p>
          <a:endParaRPr lang="en-US"/>
        </a:p>
      </dgm:t>
    </dgm:pt>
    <dgm:pt modelId="{6F332D98-DE1B-42DE-B583-91FEE9EBB00F}" type="pres">
      <dgm:prSet presAssocID="{A99CFC72-9993-4E19-B104-C61D3D07B400}" presName="level3hierChild" presStyleCnt="0"/>
      <dgm:spPr/>
    </dgm:pt>
    <dgm:pt modelId="{520B7CD9-0385-440B-9A8A-C556C9614307}" type="pres">
      <dgm:prSet presAssocID="{0B2001B3-5C02-4DE4-A1CF-6F9DD3FC316E}" presName="conn2-1" presStyleLbl="parChTrans1D3" presStyleIdx="5" presStyleCnt="12"/>
      <dgm:spPr/>
      <dgm:t>
        <a:bodyPr/>
        <a:lstStyle/>
        <a:p>
          <a:endParaRPr lang="en-US"/>
        </a:p>
      </dgm:t>
    </dgm:pt>
    <dgm:pt modelId="{FDC25B2A-5B0B-41C0-8397-355DEF070557}" type="pres">
      <dgm:prSet presAssocID="{0B2001B3-5C02-4DE4-A1CF-6F9DD3FC316E}" presName="connTx" presStyleLbl="parChTrans1D3" presStyleIdx="5" presStyleCnt="12"/>
      <dgm:spPr/>
      <dgm:t>
        <a:bodyPr/>
        <a:lstStyle/>
        <a:p>
          <a:endParaRPr lang="en-US"/>
        </a:p>
      </dgm:t>
    </dgm:pt>
    <dgm:pt modelId="{FC7A2104-96F8-4A54-BBED-51D63B998A98}" type="pres">
      <dgm:prSet presAssocID="{99C35FED-6952-4BE6-AC30-E946A9C9B58A}" presName="root2" presStyleCnt="0"/>
      <dgm:spPr/>
    </dgm:pt>
    <dgm:pt modelId="{79AF32F6-4EF9-44FC-80ED-62428311BD5F}" type="pres">
      <dgm:prSet presAssocID="{99C35FED-6952-4BE6-AC30-E946A9C9B58A}" presName="LevelTwoTextNode" presStyleLbl="node3" presStyleIdx="5" presStyleCnt="12" custScaleX="144035" custScaleY="92314" custLinFactNeighborX="7355">
        <dgm:presLayoutVars>
          <dgm:chPref val="3"/>
        </dgm:presLayoutVars>
      </dgm:prSet>
      <dgm:spPr/>
      <dgm:t>
        <a:bodyPr/>
        <a:lstStyle/>
        <a:p>
          <a:endParaRPr lang="en-US"/>
        </a:p>
      </dgm:t>
    </dgm:pt>
    <dgm:pt modelId="{8C0E3AA5-09F7-47F4-8B2A-462C641BF416}" type="pres">
      <dgm:prSet presAssocID="{99C35FED-6952-4BE6-AC30-E946A9C9B58A}" presName="level3hierChild" presStyleCnt="0"/>
      <dgm:spPr/>
    </dgm:pt>
    <dgm:pt modelId="{863C8CC2-697C-4EC9-8709-AAC76356D3B3}" type="pres">
      <dgm:prSet presAssocID="{CE826553-995B-4047-B90D-CCC9A887DF51}" presName="conn2-1" presStyleLbl="parChTrans1D3" presStyleIdx="6" presStyleCnt="12"/>
      <dgm:spPr/>
      <dgm:t>
        <a:bodyPr/>
        <a:lstStyle/>
        <a:p>
          <a:endParaRPr lang="en-US"/>
        </a:p>
      </dgm:t>
    </dgm:pt>
    <dgm:pt modelId="{9CDA5C43-B341-400D-BEED-ADADECC293B3}" type="pres">
      <dgm:prSet presAssocID="{CE826553-995B-4047-B90D-CCC9A887DF51}" presName="connTx" presStyleLbl="parChTrans1D3" presStyleIdx="6" presStyleCnt="12"/>
      <dgm:spPr/>
      <dgm:t>
        <a:bodyPr/>
        <a:lstStyle/>
        <a:p>
          <a:endParaRPr lang="en-US"/>
        </a:p>
      </dgm:t>
    </dgm:pt>
    <dgm:pt modelId="{AE35167D-4069-4E32-9629-41B13CEB92AD}" type="pres">
      <dgm:prSet presAssocID="{BE2BE287-7C4B-4DFB-846B-37CB50AF122C}" presName="root2" presStyleCnt="0"/>
      <dgm:spPr/>
    </dgm:pt>
    <dgm:pt modelId="{F6487289-A1D8-448D-92A2-A8214B8C0695}" type="pres">
      <dgm:prSet presAssocID="{BE2BE287-7C4B-4DFB-846B-37CB50AF122C}" presName="LevelTwoTextNode" presStyleLbl="node3" presStyleIdx="6" presStyleCnt="12" custScaleX="144035" custScaleY="92314" custLinFactNeighborX="7355">
        <dgm:presLayoutVars>
          <dgm:chPref val="3"/>
        </dgm:presLayoutVars>
      </dgm:prSet>
      <dgm:spPr/>
      <dgm:t>
        <a:bodyPr/>
        <a:lstStyle/>
        <a:p>
          <a:endParaRPr lang="en-US"/>
        </a:p>
      </dgm:t>
    </dgm:pt>
    <dgm:pt modelId="{5A305684-750A-4C67-A8F2-44E2D7024DFC}" type="pres">
      <dgm:prSet presAssocID="{BE2BE287-7C4B-4DFB-846B-37CB50AF122C}" presName="level3hierChild" presStyleCnt="0"/>
      <dgm:spPr/>
    </dgm:pt>
    <dgm:pt modelId="{B0D9F196-DDF4-4242-8FFF-D41347570318}" type="pres">
      <dgm:prSet presAssocID="{6D224E4D-DE1C-49E1-96E6-436EC53AE3BB}" presName="conn2-1" presStyleLbl="parChTrans1D3" presStyleIdx="7" presStyleCnt="12"/>
      <dgm:spPr/>
      <dgm:t>
        <a:bodyPr/>
        <a:lstStyle/>
        <a:p>
          <a:endParaRPr lang="en-US"/>
        </a:p>
      </dgm:t>
    </dgm:pt>
    <dgm:pt modelId="{59608B1F-180D-4896-9DA1-010F8FBE0428}" type="pres">
      <dgm:prSet presAssocID="{6D224E4D-DE1C-49E1-96E6-436EC53AE3BB}" presName="connTx" presStyleLbl="parChTrans1D3" presStyleIdx="7" presStyleCnt="12"/>
      <dgm:spPr/>
      <dgm:t>
        <a:bodyPr/>
        <a:lstStyle/>
        <a:p>
          <a:endParaRPr lang="en-US"/>
        </a:p>
      </dgm:t>
    </dgm:pt>
    <dgm:pt modelId="{FA48A2AF-1BD9-46CC-80FC-F39847E008FA}" type="pres">
      <dgm:prSet presAssocID="{85140E85-8E68-49A8-9668-B68BCAECC7AD}" presName="root2" presStyleCnt="0"/>
      <dgm:spPr/>
    </dgm:pt>
    <dgm:pt modelId="{82E147EA-CF23-439B-AF78-40E46E185417}" type="pres">
      <dgm:prSet presAssocID="{85140E85-8E68-49A8-9668-B68BCAECC7AD}" presName="LevelTwoTextNode" presStyleLbl="node3" presStyleIdx="7" presStyleCnt="12" custScaleX="144035" custScaleY="92314" custLinFactNeighborX="7355">
        <dgm:presLayoutVars>
          <dgm:chPref val="3"/>
        </dgm:presLayoutVars>
      </dgm:prSet>
      <dgm:spPr/>
      <dgm:t>
        <a:bodyPr/>
        <a:lstStyle/>
        <a:p>
          <a:endParaRPr lang="en-US"/>
        </a:p>
      </dgm:t>
    </dgm:pt>
    <dgm:pt modelId="{DBC974D1-EFC4-421D-A89D-4318C40F174D}" type="pres">
      <dgm:prSet presAssocID="{85140E85-8E68-49A8-9668-B68BCAECC7AD}" presName="level3hierChild" presStyleCnt="0"/>
      <dgm:spPr/>
    </dgm:pt>
    <dgm:pt modelId="{BBFE29DE-ED8F-439C-A093-D79A46097A99}" type="pres">
      <dgm:prSet presAssocID="{6B14D77E-3DB6-467F-9458-6904D622B3C7}" presName="conn2-1" presStyleLbl="parChTrans1D2" presStyleIdx="2" presStyleCnt="3"/>
      <dgm:spPr/>
      <dgm:t>
        <a:bodyPr/>
        <a:lstStyle/>
        <a:p>
          <a:endParaRPr lang="en-US"/>
        </a:p>
      </dgm:t>
    </dgm:pt>
    <dgm:pt modelId="{452F51EC-F4D4-498D-982A-C0F96F0222E4}" type="pres">
      <dgm:prSet presAssocID="{6B14D77E-3DB6-467F-9458-6904D622B3C7}" presName="connTx" presStyleLbl="parChTrans1D2" presStyleIdx="2" presStyleCnt="3"/>
      <dgm:spPr/>
      <dgm:t>
        <a:bodyPr/>
        <a:lstStyle/>
        <a:p>
          <a:endParaRPr lang="en-US"/>
        </a:p>
      </dgm:t>
    </dgm:pt>
    <dgm:pt modelId="{CFF760AE-7486-418D-8EA8-4C1CFFA1CB49}" type="pres">
      <dgm:prSet presAssocID="{9B942B3A-670C-4287-82E3-433D9E0D2568}" presName="root2" presStyleCnt="0"/>
      <dgm:spPr/>
    </dgm:pt>
    <dgm:pt modelId="{EC97DA2B-99D3-469A-9F94-6EDCE152BC43}" type="pres">
      <dgm:prSet presAssocID="{9B942B3A-670C-4287-82E3-433D9E0D2568}" presName="LevelTwoTextNode" presStyleLbl="node2" presStyleIdx="2" presStyleCnt="3" custScaleX="121454" custScaleY="189674" custLinFactNeighborX="-13565" custLinFactNeighborY="-40011">
        <dgm:presLayoutVars>
          <dgm:chPref val="3"/>
        </dgm:presLayoutVars>
      </dgm:prSet>
      <dgm:spPr/>
      <dgm:t>
        <a:bodyPr/>
        <a:lstStyle/>
        <a:p>
          <a:endParaRPr lang="en-US"/>
        </a:p>
      </dgm:t>
    </dgm:pt>
    <dgm:pt modelId="{AB52DCF9-E529-4051-8328-3A59114652EA}" type="pres">
      <dgm:prSet presAssocID="{9B942B3A-670C-4287-82E3-433D9E0D2568}" presName="level3hierChild" presStyleCnt="0"/>
      <dgm:spPr/>
    </dgm:pt>
    <dgm:pt modelId="{97E9CFC7-486B-4E82-B352-69384E55C309}" type="pres">
      <dgm:prSet presAssocID="{403DB7DC-B91A-4A4C-8BC1-B512538BE94F}" presName="conn2-1" presStyleLbl="parChTrans1D3" presStyleIdx="8" presStyleCnt="12"/>
      <dgm:spPr/>
      <dgm:t>
        <a:bodyPr/>
        <a:lstStyle/>
        <a:p>
          <a:endParaRPr lang="en-US"/>
        </a:p>
      </dgm:t>
    </dgm:pt>
    <dgm:pt modelId="{7B4EF6BA-FE30-497F-94FB-5CFEAE2FD069}" type="pres">
      <dgm:prSet presAssocID="{403DB7DC-B91A-4A4C-8BC1-B512538BE94F}" presName="connTx" presStyleLbl="parChTrans1D3" presStyleIdx="8" presStyleCnt="12"/>
      <dgm:spPr/>
      <dgm:t>
        <a:bodyPr/>
        <a:lstStyle/>
        <a:p>
          <a:endParaRPr lang="en-US"/>
        </a:p>
      </dgm:t>
    </dgm:pt>
    <dgm:pt modelId="{651CFD58-1DB2-4105-B8F5-92C985B15009}" type="pres">
      <dgm:prSet presAssocID="{97ACD31A-7B5D-469C-8BBF-A112FDA42B67}" presName="root2" presStyleCnt="0"/>
      <dgm:spPr/>
    </dgm:pt>
    <dgm:pt modelId="{18BFF5E9-5208-4F6C-A427-58694FB90B6F}" type="pres">
      <dgm:prSet presAssocID="{97ACD31A-7B5D-469C-8BBF-A112FDA42B67}" presName="LevelTwoTextNode" presStyleLbl="node3" presStyleIdx="8" presStyleCnt="12" custScaleX="144035" custScaleY="92314" custLinFactNeighborX="7310">
        <dgm:presLayoutVars>
          <dgm:chPref val="3"/>
        </dgm:presLayoutVars>
      </dgm:prSet>
      <dgm:spPr/>
      <dgm:t>
        <a:bodyPr/>
        <a:lstStyle/>
        <a:p>
          <a:endParaRPr lang="en-US"/>
        </a:p>
      </dgm:t>
    </dgm:pt>
    <dgm:pt modelId="{7DC26852-D133-4205-851E-77DE96391E06}" type="pres">
      <dgm:prSet presAssocID="{97ACD31A-7B5D-469C-8BBF-A112FDA42B67}" presName="level3hierChild" presStyleCnt="0"/>
      <dgm:spPr/>
    </dgm:pt>
    <dgm:pt modelId="{2B165BDB-6DE2-4F3C-BF4A-4CE50919A683}" type="pres">
      <dgm:prSet presAssocID="{020ED8C1-8DC5-4D21-97BA-FE5C2CB97352}" presName="conn2-1" presStyleLbl="parChTrans1D3" presStyleIdx="9" presStyleCnt="12"/>
      <dgm:spPr/>
      <dgm:t>
        <a:bodyPr/>
        <a:lstStyle/>
        <a:p>
          <a:endParaRPr lang="en-US"/>
        </a:p>
      </dgm:t>
    </dgm:pt>
    <dgm:pt modelId="{07060E71-A1DD-41C5-A0A9-943C974DD400}" type="pres">
      <dgm:prSet presAssocID="{020ED8C1-8DC5-4D21-97BA-FE5C2CB97352}" presName="connTx" presStyleLbl="parChTrans1D3" presStyleIdx="9" presStyleCnt="12"/>
      <dgm:spPr/>
      <dgm:t>
        <a:bodyPr/>
        <a:lstStyle/>
        <a:p>
          <a:endParaRPr lang="en-US"/>
        </a:p>
      </dgm:t>
    </dgm:pt>
    <dgm:pt modelId="{C8091CF7-9423-42BA-83BC-5ECABDAA2159}" type="pres">
      <dgm:prSet presAssocID="{A13C2A8D-5217-45F5-8EBE-2FEEDFE46E1A}" presName="root2" presStyleCnt="0"/>
      <dgm:spPr/>
    </dgm:pt>
    <dgm:pt modelId="{DD9A5CA7-DE1A-42D8-BC45-1B4DB0AC30C3}" type="pres">
      <dgm:prSet presAssocID="{A13C2A8D-5217-45F5-8EBE-2FEEDFE46E1A}" presName="LevelTwoTextNode" presStyleLbl="node3" presStyleIdx="9" presStyleCnt="12" custScaleX="144035" custScaleY="92314" custLinFactNeighborX="7310">
        <dgm:presLayoutVars>
          <dgm:chPref val="3"/>
        </dgm:presLayoutVars>
      </dgm:prSet>
      <dgm:spPr/>
      <dgm:t>
        <a:bodyPr/>
        <a:lstStyle/>
        <a:p>
          <a:endParaRPr lang="en-US"/>
        </a:p>
      </dgm:t>
    </dgm:pt>
    <dgm:pt modelId="{A81C3F51-A229-4544-9A26-A7F4F6BD7B45}" type="pres">
      <dgm:prSet presAssocID="{A13C2A8D-5217-45F5-8EBE-2FEEDFE46E1A}" presName="level3hierChild" presStyleCnt="0"/>
      <dgm:spPr/>
    </dgm:pt>
    <dgm:pt modelId="{EBDB4C21-0DB0-470E-B5EC-1D6C5FC15E3A}" type="pres">
      <dgm:prSet presAssocID="{83624B03-6C53-4B81-9A1A-A3FC828757C4}" presName="conn2-1" presStyleLbl="parChTrans1D3" presStyleIdx="10" presStyleCnt="12"/>
      <dgm:spPr/>
      <dgm:t>
        <a:bodyPr/>
        <a:lstStyle/>
        <a:p>
          <a:endParaRPr lang="en-US"/>
        </a:p>
      </dgm:t>
    </dgm:pt>
    <dgm:pt modelId="{298BD45C-E265-4F4C-A1AE-81F1D8C33B6E}" type="pres">
      <dgm:prSet presAssocID="{83624B03-6C53-4B81-9A1A-A3FC828757C4}" presName="connTx" presStyleLbl="parChTrans1D3" presStyleIdx="10" presStyleCnt="12"/>
      <dgm:spPr/>
      <dgm:t>
        <a:bodyPr/>
        <a:lstStyle/>
        <a:p>
          <a:endParaRPr lang="en-US"/>
        </a:p>
      </dgm:t>
    </dgm:pt>
    <dgm:pt modelId="{CC73C94A-011C-4483-852E-2F0FC7D629AC}" type="pres">
      <dgm:prSet presAssocID="{87279B4F-0941-4F36-B284-EDD8D74788FA}" presName="root2" presStyleCnt="0"/>
      <dgm:spPr/>
    </dgm:pt>
    <dgm:pt modelId="{28E54BC8-7D89-45C8-BA3B-FBC9AD59BEA6}" type="pres">
      <dgm:prSet presAssocID="{87279B4F-0941-4F36-B284-EDD8D74788FA}" presName="LevelTwoTextNode" presStyleLbl="node3" presStyleIdx="10" presStyleCnt="12" custScaleX="144035" custScaleY="92314" custLinFactNeighborX="7310">
        <dgm:presLayoutVars>
          <dgm:chPref val="3"/>
        </dgm:presLayoutVars>
      </dgm:prSet>
      <dgm:spPr/>
      <dgm:t>
        <a:bodyPr/>
        <a:lstStyle/>
        <a:p>
          <a:endParaRPr lang="en-US"/>
        </a:p>
      </dgm:t>
    </dgm:pt>
    <dgm:pt modelId="{AD735BAC-4E69-4C23-8D35-810FBE2BEBFD}" type="pres">
      <dgm:prSet presAssocID="{87279B4F-0941-4F36-B284-EDD8D74788FA}" presName="level3hierChild" presStyleCnt="0"/>
      <dgm:spPr/>
    </dgm:pt>
    <dgm:pt modelId="{FF55F73E-A64B-44F8-9C68-BD4F45DB7E5D}" type="pres">
      <dgm:prSet presAssocID="{7ADA2192-6C3E-4CF6-9857-3CBC8C9B5944}" presName="conn2-1" presStyleLbl="parChTrans1D3" presStyleIdx="11" presStyleCnt="12"/>
      <dgm:spPr/>
      <dgm:t>
        <a:bodyPr/>
        <a:lstStyle/>
        <a:p>
          <a:endParaRPr lang="en-US"/>
        </a:p>
      </dgm:t>
    </dgm:pt>
    <dgm:pt modelId="{2096B5C0-40F7-47DF-90C3-7512B2E094F0}" type="pres">
      <dgm:prSet presAssocID="{7ADA2192-6C3E-4CF6-9857-3CBC8C9B5944}" presName="connTx" presStyleLbl="parChTrans1D3" presStyleIdx="11" presStyleCnt="12"/>
      <dgm:spPr/>
      <dgm:t>
        <a:bodyPr/>
        <a:lstStyle/>
        <a:p>
          <a:endParaRPr lang="en-US"/>
        </a:p>
      </dgm:t>
    </dgm:pt>
    <dgm:pt modelId="{0E88BF25-9E72-4CA1-903D-DAA72F0C1516}" type="pres">
      <dgm:prSet presAssocID="{D50181BD-E22C-43A8-AC29-87F4A6EEC75C}" presName="root2" presStyleCnt="0"/>
      <dgm:spPr/>
    </dgm:pt>
    <dgm:pt modelId="{8D3C7F72-71A2-4107-BFE5-04963EC9EB72}" type="pres">
      <dgm:prSet presAssocID="{D50181BD-E22C-43A8-AC29-87F4A6EEC75C}" presName="LevelTwoTextNode" presStyleLbl="node3" presStyleIdx="11" presStyleCnt="12" custScaleX="144035" custScaleY="92314" custLinFactNeighborX="7310">
        <dgm:presLayoutVars>
          <dgm:chPref val="3"/>
        </dgm:presLayoutVars>
      </dgm:prSet>
      <dgm:spPr/>
      <dgm:t>
        <a:bodyPr/>
        <a:lstStyle/>
        <a:p>
          <a:endParaRPr lang="en-US"/>
        </a:p>
      </dgm:t>
    </dgm:pt>
    <dgm:pt modelId="{44AF1959-982D-45E1-9D4A-3230F4E9958E}" type="pres">
      <dgm:prSet presAssocID="{D50181BD-E22C-43A8-AC29-87F4A6EEC75C}" presName="level3hierChild" presStyleCnt="0"/>
      <dgm:spPr/>
    </dgm:pt>
  </dgm:ptLst>
  <dgm:cxnLst>
    <dgm:cxn modelId="{F9191282-303E-4F4A-AE95-798616C0150F}" type="presOf" srcId="{627DF6C9-40E4-48A1-89CE-DD8228D2E93D}" destId="{55DCE44C-2FEC-4045-9BCE-76BA19B40438}" srcOrd="0" destOrd="0" presId="urn:microsoft.com/office/officeart/2005/8/layout/hierarchy2"/>
    <dgm:cxn modelId="{14F5334B-D854-4C61-8067-98C8AB02A4D8}" srcId="{CA669DA4-4FFB-4067-A956-BE421633A17D}" destId="{BE2BE287-7C4B-4DFB-846B-37CB50AF122C}" srcOrd="2" destOrd="0" parTransId="{CE826553-995B-4047-B90D-CCC9A887DF51}" sibTransId="{C01B786F-5BFB-47B8-B5BA-F9C7AA71A424}"/>
    <dgm:cxn modelId="{2A24760E-0E48-4DC8-9F8C-CD0A56980B10}" type="presOf" srcId="{6D224E4D-DE1C-49E1-96E6-436EC53AE3BB}" destId="{B0D9F196-DDF4-4242-8FFF-D41347570318}" srcOrd="0" destOrd="0" presId="urn:microsoft.com/office/officeart/2005/8/layout/hierarchy2"/>
    <dgm:cxn modelId="{2A0982A7-9E5E-4A83-A24E-BDB097F0DEA0}" type="presOf" srcId="{3A5483D5-51E2-407F-8E1A-6A26EF7D179E}" destId="{BE1F05B8-A035-4F64-BB56-911B46B363C8}" srcOrd="1" destOrd="0" presId="urn:microsoft.com/office/officeart/2005/8/layout/hierarchy2"/>
    <dgm:cxn modelId="{50D06907-FC7D-4434-B3B4-D0235C5911E4}" type="presOf" srcId="{7ADA2192-6C3E-4CF6-9857-3CBC8C9B5944}" destId="{2096B5C0-40F7-47DF-90C3-7512B2E094F0}" srcOrd="1" destOrd="0" presId="urn:microsoft.com/office/officeart/2005/8/layout/hierarchy2"/>
    <dgm:cxn modelId="{9C3811F1-C6BF-4DB7-868E-F5964E2786B9}" srcId="{0C5895CE-D726-41DF-AAC7-5390A9728369}" destId="{9B942B3A-670C-4287-82E3-433D9E0D2568}" srcOrd="2" destOrd="0" parTransId="{6B14D77E-3DB6-467F-9458-6904D622B3C7}" sibTransId="{CDEEC3A7-5BAD-4AB1-AF5B-430D0A97E774}"/>
    <dgm:cxn modelId="{FC43DDA5-7DD7-454B-983F-BDBE5E4A1E71}" type="presOf" srcId="{643CCE84-FAF1-454A-BDDB-E281DAE65B73}" destId="{CC83AB81-62B9-4489-84F5-510F79709245}" srcOrd="0" destOrd="0" presId="urn:microsoft.com/office/officeart/2005/8/layout/hierarchy2"/>
    <dgm:cxn modelId="{71B233AD-C427-42BA-871D-BA192647A09E}" type="presOf" srcId="{6B0D0ADF-8810-4B71-B319-F2403D054175}" destId="{5ED5F4F0-33FF-4663-BEEE-56531F76F620}" srcOrd="0" destOrd="0" presId="urn:microsoft.com/office/officeart/2005/8/layout/hierarchy2"/>
    <dgm:cxn modelId="{FA127452-C5AC-485A-A3EA-848E8D666189}" srcId="{CA669DA4-4FFB-4067-A956-BE421633A17D}" destId="{85140E85-8E68-49A8-9668-B68BCAECC7AD}" srcOrd="3" destOrd="0" parTransId="{6D224E4D-DE1C-49E1-96E6-436EC53AE3BB}" sibTransId="{BEE61442-D8D5-4754-ADCC-E99FF3ACFB9D}"/>
    <dgm:cxn modelId="{857D4A9F-868A-4A21-BFC7-DA9FCE48C14F}" type="presOf" srcId="{0EB30DD9-B0E9-41C8-9E7C-96175E7C75C4}" destId="{ADF49867-AD65-44A0-9FD0-7932ADD79602}" srcOrd="0" destOrd="0" presId="urn:microsoft.com/office/officeart/2005/8/layout/hierarchy2"/>
    <dgm:cxn modelId="{7CCE98BF-D52A-497D-83DB-F22297F346B3}" type="presOf" srcId="{7ADA2192-6C3E-4CF6-9857-3CBC8C9B5944}" destId="{FF55F73E-A64B-44F8-9C68-BD4F45DB7E5D}" srcOrd="0" destOrd="0" presId="urn:microsoft.com/office/officeart/2005/8/layout/hierarchy2"/>
    <dgm:cxn modelId="{ABCFE242-BAC5-47B9-9E2E-AFC562C7567E}" type="presOf" srcId="{F74E6CD3-327B-433F-A020-2B246EE789E0}" destId="{E58B0B15-459D-4466-AD01-3EA5E875A803}" srcOrd="0" destOrd="0" presId="urn:microsoft.com/office/officeart/2005/8/layout/hierarchy2"/>
    <dgm:cxn modelId="{50D0925E-6BD3-4E08-A824-42316BFE54E2}" type="presOf" srcId="{85140E85-8E68-49A8-9668-B68BCAECC7AD}" destId="{82E147EA-CF23-439B-AF78-40E46E185417}" srcOrd="0" destOrd="0" presId="urn:microsoft.com/office/officeart/2005/8/layout/hierarchy2"/>
    <dgm:cxn modelId="{5ED4BE50-1624-4D13-A5AF-680A81EDFCC1}" type="presOf" srcId="{D3AD64B6-E26C-4B19-BCD8-BC798DE34F99}" destId="{057AC61B-2C7E-48E3-9B4C-071FBFDBB033}" srcOrd="0" destOrd="0" presId="urn:microsoft.com/office/officeart/2005/8/layout/hierarchy2"/>
    <dgm:cxn modelId="{7196B3EE-1D9A-4C3B-8C5C-08BC9AEFB2FD}" type="presOf" srcId="{A13C2A8D-5217-45F5-8EBE-2FEEDFE46E1A}" destId="{DD9A5CA7-DE1A-42D8-BC45-1B4DB0AC30C3}" srcOrd="0" destOrd="0" presId="urn:microsoft.com/office/officeart/2005/8/layout/hierarchy2"/>
    <dgm:cxn modelId="{1A279168-FB43-42C0-B2F9-89082E7B4AAE}" type="presOf" srcId="{16F9BA76-C108-47EC-B114-912EC61DD88E}" destId="{563E1035-3305-4D8F-ADBE-4FF9822FF85E}" srcOrd="0" destOrd="0" presId="urn:microsoft.com/office/officeart/2005/8/layout/hierarchy2"/>
    <dgm:cxn modelId="{62760DCA-6017-40E7-B8BB-8402F37F1AFB}" type="presOf" srcId="{6B14D77E-3DB6-467F-9458-6904D622B3C7}" destId="{BBFE29DE-ED8F-439C-A093-D79A46097A99}" srcOrd="0" destOrd="0" presId="urn:microsoft.com/office/officeart/2005/8/layout/hierarchy2"/>
    <dgm:cxn modelId="{68B1BA8C-F8BC-4790-B1CB-1CF97A00AC27}" type="presOf" srcId="{EC20F60B-D3B9-445B-9EB4-D7DD907AB526}" destId="{17A06D78-4093-40AD-A87E-C016B6C38237}" srcOrd="0" destOrd="0" presId="urn:microsoft.com/office/officeart/2005/8/layout/hierarchy2"/>
    <dgm:cxn modelId="{044933C1-3502-4D41-9176-6D3C313C840A}" type="presOf" srcId="{BE2BE287-7C4B-4DFB-846B-37CB50AF122C}" destId="{F6487289-A1D8-448D-92A2-A8214B8C0695}" srcOrd="0" destOrd="0" presId="urn:microsoft.com/office/officeart/2005/8/layout/hierarchy2"/>
    <dgm:cxn modelId="{1B0DEFD1-F0A8-4E64-8CEE-846E356632D0}" type="presOf" srcId="{403DB7DC-B91A-4A4C-8BC1-B512538BE94F}" destId="{7B4EF6BA-FE30-497F-94FB-5CFEAE2FD069}" srcOrd="1" destOrd="0" presId="urn:microsoft.com/office/officeart/2005/8/layout/hierarchy2"/>
    <dgm:cxn modelId="{274EB80D-23B8-4868-8E66-3318E9DD1172}" srcId="{CA669DA4-4FFB-4067-A956-BE421633A17D}" destId="{99C35FED-6952-4BE6-AC30-E946A9C9B58A}" srcOrd="1" destOrd="0" parTransId="{0B2001B3-5C02-4DE4-A1CF-6F9DD3FC316E}" sibTransId="{6D6FD2D1-AF03-433D-B70B-8993FD53C784}"/>
    <dgm:cxn modelId="{ACDBB827-1B2D-4288-8E80-BEA04721E584}" type="presOf" srcId="{6D224E4D-DE1C-49E1-96E6-436EC53AE3BB}" destId="{59608B1F-180D-4896-9DA1-010F8FBE0428}" srcOrd="1" destOrd="0" presId="urn:microsoft.com/office/officeart/2005/8/layout/hierarchy2"/>
    <dgm:cxn modelId="{64DC914F-86AF-4ECB-A66E-A4F5258A9789}" type="presOf" srcId="{83624B03-6C53-4B81-9A1A-A3FC828757C4}" destId="{EBDB4C21-0DB0-470E-B5EC-1D6C5FC15E3A}" srcOrd="0" destOrd="0" presId="urn:microsoft.com/office/officeart/2005/8/layout/hierarchy2"/>
    <dgm:cxn modelId="{188D1C60-831D-473F-A4DB-F70AE596A847}" srcId="{CA669DA4-4FFB-4067-A956-BE421633A17D}" destId="{A99CFC72-9993-4E19-B104-C61D3D07B400}" srcOrd="0" destOrd="0" parTransId="{643CCE84-FAF1-454A-BDDB-E281DAE65B73}" sibTransId="{1B49CA05-BEB3-4646-8E09-BA51AC1CB74F}"/>
    <dgm:cxn modelId="{E55630CF-3C45-46E0-A740-77DE71A2AF66}" srcId="{9B942B3A-670C-4287-82E3-433D9E0D2568}" destId="{97ACD31A-7B5D-469C-8BBF-A112FDA42B67}" srcOrd="0" destOrd="0" parTransId="{403DB7DC-B91A-4A4C-8BC1-B512538BE94F}" sibTransId="{D259E260-D50D-43C8-9A84-D18BD01F5C90}"/>
    <dgm:cxn modelId="{31C3B284-FA5B-4767-A47B-3C4B016AB859}" type="presOf" srcId="{CA669DA4-4FFB-4067-A956-BE421633A17D}" destId="{62A13A08-5ACD-46CD-BE54-D341FA4E934D}" srcOrd="0" destOrd="0" presId="urn:microsoft.com/office/officeart/2005/8/layout/hierarchy2"/>
    <dgm:cxn modelId="{6A4F6F71-33DC-4137-94A0-A0A3A106145C}" type="presOf" srcId="{87279B4F-0941-4F36-B284-EDD8D74788FA}" destId="{28E54BC8-7D89-45C8-BA3B-FBC9AD59BEA6}" srcOrd="0" destOrd="0" presId="urn:microsoft.com/office/officeart/2005/8/layout/hierarchy2"/>
    <dgm:cxn modelId="{966D519B-F7AF-4EBB-ADED-30EE786A6511}" srcId="{0C5895CE-D726-41DF-AAC7-5390A9728369}" destId="{CA669DA4-4FFB-4067-A956-BE421633A17D}" srcOrd="1" destOrd="0" parTransId="{415A388C-8FE8-4EDD-8AD1-A0702405260E}" sibTransId="{BA0B2DFD-E534-4F4F-AD3D-518B8F47BC25}"/>
    <dgm:cxn modelId="{4EE4CADD-0899-4784-919E-9881684C1F10}" type="presOf" srcId="{5C9A7B5B-1594-41D2-BC95-CF0E01741CFA}" destId="{8FD57E85-148C-49DE-9813-D740E6F9EF9C}" srcOrd="0" destOrd="0" presId="urn:microsoft.com/office/officeart/2005/8/layout/hierarchy2"/>
    <dgm:cxn modelId="{6E745B60-6ADD-4DE7-8C01-00CEE1AE6C22}" type="presOf" srcId="{A99CFC72-9993-4E19-B104-C61D3D07B400}" destId="{1369110D-E169-4C5A-90F7-4C55F599443D}" srcOrd="0" destOrd="0" presId="urn:microsoft.com/office/officeart/2005/8/layout/hierarchy2"/>
    <dgm:cxn modelId="{3B446233-A589-454A-BFF6-B6649F596FD1}" type="presOf" srcId="{EC20F60B-D3B9-445B-9EB4-D7DD907AB526}" destId="{42448AC6-A428-4E45-9166-CBD50550DD9D}" srcOrd="1" destOrd="0" presId="urn:microsoft.com/office/officeart/2005/8/layout/hierarchy2"/>
    <dgm:cxn modelId="{DEC4AA86-4D13-4895-8EC6-CD89ABEB7636}" type="presOf" srcId="{0B2001B3-5C02-4DE4-A1CF-6F9DD3FC316E}" destId="{FDC25B2A-5B0B-41C0-8397-355DEF070557}" srcOrd="1" destOrd="0" presId="urn:microsoft.com/office/officeart/2005/8/layout/hierarchy2"/>
    <dgm:cxn modelId="{C83793CC-4F6E-4E3C-AA6A-1E7AFFEA0245}" type="presOf" srcId="{020ED8C1-8DC5-4D21-97BA-FE5C2CB97352}" destId="{2B165BDB-6DE2-4F3C-BF4A-4CE50919A683}" srcOrd="0" destOrd="0" presId="urn:microsoft.com/office/officeart/2005/8/layout/hierarchy2"/>
    <dgm:cxn modelId="{E8212563-C08E-41D8-AB7A-DB85BB123586}" type="presOf" srcId="{3A5483D5-51E2-407F-8E1A-6A26EF7D179E}" destId="{AC454AA4-63E2-4B5B-8448-F24457F9C2A4}" srcOrd="0" destOrd="0" presId="urn:microsoft.com/office/officeart/2005/8/layout/hierarchy2"/>
    <dgm:cxn modelId="{11511648-A37D-47EC-AEDA-DF8ACCD1A98B}" type="presOf" srcId="{020ED8C1-8DC5-4D21-97BA-FE5C2CB97352}" destId="{07060E71-A1DD-41C5-A0A9-943C974DD400}" srcOrd="1" destOrd="0" presId="urn:microsoft.com/office/officeart/2005/8/layout/hierarchy2"/>
    <dgm:cxn modelId="{085CCB00-3EE6-4208-A38C-B3FC5EF8F9CB}" srcId="{0C5895CE-D726-41DF-AAC7-5390A9728369}" destId="{990EDE0F-F3BC-4AE7-B2D7-EBB4F5914E93}" srcOrd="0" destOrd="0" parTransId="{9968B6DC-EF89-4D37-8CB6-4E785E36D032}" sibTransId="{E3B9D71C-B622-4E9A-B900-81D7A2EC1452}"/>
    <dgm:cxn modelId="{AD682F81-5981-4EE7-B36D-9A286B7E23E3}" type="presOf" srcId="{9968B6DC-EF89-4D37-8CB6-4E785E36D032}" destId="{F1BDCD3B-1D92-4F00-94DC-008AFF75991E}" srcOrd="0" destOrd="0" presId="urn:microsoft.com/office/officeart/2005/8/layout/hierarchy2"/>
    <dgm:cxn modelId="{EC1B1D75-F6A7-45F6-A9A8-B33B45E9DD7E}" type="presOf" srcId="{99C35FED-6952-4BE6-AC30-E946A9C9B58A}" destId="{79AF32F6-4EF9-44FC-80ED-62428311BD5F}" srcOrd="0" destOrd="0" presId="urn:microsoft.com/office/officeart/2005/8/layout/hierarchy2"/>
    <dgm:cxn modelId="{5B1931ED-6B8D-4BD2-A440-DC9F3069DD6A}" srcId="{9B942B3A-670C-4287-82E3-433D9E0D2568}" destId="{87279B4F-0941-4F36-B284-EDD8D74788FA}" srcOrd="2" destOrd="0" parTransId="{83624B03-6C53-4B81-9A1A-A3FC828757C4}" sibTransId="{21263032-8ED1-465D-8B2B-F0B6D536E6CD}"/>
    <dgm:cxn modelId="{9307380A-B4B3-4DBC-9523-FE0043380F93}" type="presOf" srcId="{D50181BD-E22C-43A8-AC29-87F4A6EEC75C}" destId="{8D3C7F72-71A2-4107-BFE5-04963EC9EB72}" srcOrd="0" destOrd="0" presId="urn:microsoft.com/office/officeart/2005/8/layout/hierarchy2"/>
    <dgm:cxn modelId="{B572C8BB-F7D8-40AA-ACD5-DD3023CE7BC9}" type="presOf" srcId="{643CCE84-FAF1-454A-BDDB-E281DAE65B73}" destId="{1E414B7A-DD52-41BE-9A5A-E1E5FAD9C38E}" srcOrd="1" destOrd="0" presId="urn:microsoft.com/office/officeart/2005/8/layout/hierarchy2"/>
    <dgm:cxn modelId="{4B4C0993-66BB-4156-9533-FDFC020568F0}" type="presOf" srcId="{0C5895CE-D726-41DF-AAC7-5390A9728369}" destId="{7AE23A83-323B-49C7-90B8-54B0F3E88C4C}" srcOrd="0" destOrd="0" presId="urn:microsoft.com/office/officeart/2005/8/layout/hierarchy2"/>
    <dgm:cxn modelId="{A6E223CE-7892-4D72-A709-1B94FDA2F32C}" srcId="{9B942B3A-670C-4287-82E3-433D9E0D2568}" destId="{A13C2A8D-5217-45F5-8EBE-2FEEDFE46E1A}" srcOrd="1" destOrd="0" parTransId="{020ED8C1-8DC5-4D21-97BA-FE5C2CB97352}" sibTransId="{E5EE7832-05B2-49D4-ABA2-C829BAAA8580}"/>
    <dgm:cxn modelId="{1D3C6C32-9A38-4A56-A637-D04CC5F55026}" type="presOf" srcId="{83624B03-6C53-4B81-9A1A-A3FC828757C4}" destId="{298BD45C-E265-4F4C-A1AE-81F1D8C33B6E}" srcOrd="1" destOrd="0" presId="urn:microsoft.com/office/officeart/2005/8/layout/hierarchy2"/>
    <dgm:cxn modelId="{721BD2FC-34C0-4D4F-96D8-57D82BDA2292}" type="presOf" srcId="{0B2001B3-5C02-4DE4-A1CF-6F9DD3FC316E}" destId="{520B7CD9-0385-440B-9A8A-C556C9614307}" srcOrd="0" destOrd="0" presId="urn:microsoft.com/office/officeart/2005/8/layout/hierarchy2"/>
    <dgm:cxn modelId="{720CA811-60D8-462F-B99D-D11D994F5256}" type="presOf" srcId="{CE826553-995B-4047-B90D-CCC9A887DF51}" destId="{9CDA5C43-B341-400D-BEED-ADADECC293B3}" srcOrd="1" destOrd="0" presId="urn:microsoft.com/office/officeart/2005/8/layout/hierarchy2"/>
    <dgm:cxn modelId="{B8FC4834-8326-4CAD-AAD1-B74E4338F2ED}" type="presOf" srcId="{415A388C-8FE8-4EDD-8AD1-A0702405260E}" destId="{CEF99D38-6383-446D-83E9-AFE1818B61C8}" srcOrd="0" destOrd="0" presId="urn:microsoft.com/office/officeart/2005/8/layout/hierarchy2"/>
    <dgm:cxn modelId="{3D0A3A3A-F3D5-48DF-8822-F7A3FCD33B19}" srcId="{16F9BA76-C108-47EC-B114-912EC61DD88E}" destId="{0C5895CE-D726-41DF-AAC7-5390A9728369}" srcOrd="0" destOrd="0" parTransId="{A4A587CD-4448-40A7-94C2-AD3751F3D431}" sibTransId="{D5CE1B44-5CC3-4DE5-ABAF-89A59461DC89}"/>
    <dgm:cxn modelId="{EB05D3A3-8BAA-44F6-9962-7AF433453A0B}" srcId="{9B942B3A-670C-4287-82E3-433D9E0D2568}" destId="{D50181BD-E22C-43A8-AC29-87F4A6EEC75C}" srcOrd="3" destOrd="0" parTransId="{7ADA2192-6C3E-4CF6-9857-3CBC8C9B5944}" sibTransId="{76DCBF6C-F5F2-461B-842D-1C0D8827D3AD}"/>
    <dgm:cxn modelId="{AE74F1F4-33D4-4D67-BAE6-BB7E173E0DBF}" srcId="{990EDE0F-F3BC-4AE7-B2D7-EBB4F5914E93}" destId="{F74E6CD3-327B-433F-A020-2B246EE789E0}" srcOrd="1" destOrd="0" parTransId="{0EB30DD9-B0E9-41C8-9E7C-96175E7C75C4}" sibTransId="{A9D59BA1-8911-42CD-AE6F-509247DC94F2}"/>
    <dgm:cxn modelId="{4479991C-9CE7-43F3-B9E3-DC60E5DFDE2C}" type="presOf" srcId="{97ACD31A-7B5D-469C-8BBF-A112FDA42B67}" destId="{18BFF5E9-5208-4F6C-A427-58694FB90B6F}" srcOrd="0" destOrd="0" presId="urn:microsoft.com/office/officeart/2005/8/layout/hierarchy2"/>
    <dgm:cxn modelId="{48C4D3C6-00E4-41C8-B71A-A7E521607034}" type="presOf" srcId="{990EDE0F-F3BC-4AE7-B2D7-EBB4F5914E93}" destId="{34D21F76-FD63-4C9A-9462-05F4E75B2A59}" srcOrd="0" destOrd="0" presId="urn:microsoft.com/office/officeart/2005/8/layout/hierarchy2"/>
    <dgm:cxn modelId="{97EA4601-3C17-4493-97F6-232928F64E9A}" type="presOf" srcId="{CE826553-995B-4047-B90D-CCC9A887DF51}" destId="{863C8CC2-697C-4EC9-8709-AAC76356D3B3}" srcOrd="0" destOrd="0" presId="urn:microsoft.com/office/officeart/2005/8/layout/hierarchy2"/>
    <dgm:cxn modelId="{E0E4E6CA-7244-4199-8A18-55237F8F0C7E}" type="presOf" srcId="{415A388C-8FE8-4EDD-8AD1-A0702405260E}" destId="{A7F1BC79-5960-446B-BD70-FF08C8C65C20}" srcOrd="1" destOrd="0" presId="urn:microsoft.com/office/officeart/2005/8/layout/hierarchy2"/>
    <dgm:cxn modelId="{18425419-3B72-43FE-AA8D-BF26B4741ECB}" type="presOf" srcId="{403DB7DC-B91A-4A4C-8BC1-B512538BE94F}" destId="{97E9CFC7-486B-4E82-B352-69384E55C309}" srcOrd="0" destOrd="0" presId="urn:microsoft.com/office/officeart/2005/8/layout/hierarchy2"/>
    <dgm:cxn modelId="{9FCC393D-EEFD-42B4-8CDF-C87E82282A60}" type="presOf" srcId="{9968B6DC-EF89-4D37-8CB6-4E785E36D032}" destId="{5C7CC424-CAE8-4F3E-8696-7655CFA1CEA8}" srcOrd="1" destOrd="0" presId="urn:microsoft.com/office/officeart/2005/8/layout/hierarchy2"/>
    <dgm:cxn modelId="{7D653033-A2D7-44EE-B7B7-A3DDBF768FEB}" type="presOf" srcId="{9B942B3A-670C-4287-82E3-433D9E0D2568}" destId="{EC97DA2B-99D3-469A-9F94-6EDCE152BC43}" srcOrd="0" destOrd="0" presId="urn:microsoft.com/office/officeart/2005/8/layout/hierarchy2"/>
    <dgm:cxn modelId="{2E0DA632-AD3B-4943-9669-1B60E506FAF0}" type="presOf" srcId="{0EB30DD9-B0E9-41C8-9E7C-96175E7C75C4}" destId="{E69C390E-7975-4F66-A724-D327F149F10C}" srcOrd="1" destOrd="0" presId="urn:microsoft.com/office/officeart/2005/8/layout/hierarchy2"/>
    <dgm:cxn modelId="{044BFCAC-3BD2-47C5-AB2F-07575659B37A}" srcId="{990EDE0F-F3BC-4AE7-B2D7-EBB4F5914E93}" destId="{627DF6C9-40E4-48A1-89CE-DD8228D2E93D}" srcOrd="2" destOrd="0" parTransId="{3A5483D5-51E2-407F-8E1A-6A26EF7D179E}" sibTransId="{D9AB796B-7D70-40DE-9F6D-427AD2BC8188}"/>
    <dgm:cxn modelId="{2F862185-F7C5-4A6B-90DC-AB2302CFC214}" type="presOf" srcId="{5C9A7B5B-1594-41D2-BC95-CF0E01741CFA}" destId="{525EA074-A932-47DC-9BB5-C61919BA83AB}" srcOrd="1" destOrd="0" presId="urn:microsoft.com/office/officeart/2005/8/layout/hierarchy2"/>
    <dgm:cxn modelId="{592AE95D-9C0C-4645-B39A-40131FA4F39B}" srcId="{990EDE0F-F3BC-4AE7-B2D7-EBB4F5914E93}" destId="{6B0D0ADF-8810-4B71-B319-F2403D054175}" srcOrd="3" destOrd="0" parTransId="{EC20F60B-D3B9-445B-9EB4-D7DD907AB526}" sibTransId="{2E844861-DCF3-4696-ACA9-EE11C03DEF8E}"/>
    <dgm:cxn modelId="{D15BD6C6-9EDF-49E7-93D1-7408818201E9}" type="presOf" srcId="{6B14D77E-3DB6-467F-9458-6904D622B3C7}" destId="{452F51EC-F4D4-498D-982A-C0F96F0222E4}" srcOrd="1" destOrd="0" presId="urn:microsoft.com/office/officeart/2005/8/layout/hierarchy2"/>
    <dgm:cxn modelId="{875D294B-C828-465A-BA19-902ED3573416}" srcId="{990EDE0F-F3BC-4AE7-B2D7-EBB4F5914E93}" destId="{D3AD64B6-E26C-4B19-BCD8-BC798DE34F99}" srcOrd="0" destOrd="0" parTransId="{5C9A7B5B-1594-41D2-BC95-CF0E01741CFA}" sibTransId="{9F4B7C04-087B-4CBE-A6AC-344AB4485FD6}"/>
    <dgm:cxn modelId="{1B9E0DEC-EB12-4870-B1AF-A76369985E77}" type="presParOf" srcId="{563E1035-3305-4D8F-ADBE-4FF9822FF85E}" destId="{3004BBB4-0208-465E-AFE8-F176626E0179}" srcOrd="0" destOrd="0" presId="urn:microsoft.com/office/officeart/2005/8/layout/hierarchy2"/>
    <dgm:cxn modelId="{6A2C9C8E-3470-4EF9-9422-5D77799C6F54}" type="presParOf" srcId="{3004BBB4-0208-465E-AFE8-F176626E0179}" destId="{7AE23A83-323B-49C7-90B8-54B0F3E88C4C}" srcOrd="0" destOrd="0" presId="urn:microsoft.com/office/officeart/2005/8/layout/hierarchy2"/>
    <dgm:cxn modelId="{9554EFBD-925A-41B3-8E59-1883750A67CC}" type="presParOf" srcId="{3004BBB4-0208-465E-AFE8-F176626E0179}" destId="{C9C3943F-549E-470E-8E48-A68DA5AB3B4D}" srcOrd="1" destOrd="0" presId="urn:microsoft.com/office/officeart/2005/8/layout/hierarchy2"/>
    <dgm:cxn modelId="{6CA54E77-ED4F-4648-8F7D-DD36A0C7AF04}" type="presParOf" srcId="{C9C3943F-549E-470E-8E48-A68DA5AB3B4D}" destId="{F1BDCD3B-1D92-4F00-94DC-008AFF75991E}" srcOrd="0" destOrd="0" presId="urn:microsoft.com/office/officeart/2005/8/layout/hierarchy2"/>
    <dgm:cxn modelId="{A18BD370-F3BD-4DC7-9A63-68D810DD0BB9}" type="presParOf" srcId="{F1BDCD3B-1D92-4F00-94DC-008AFF75991E}" destId="{5C7CC424-CAE8-4F3E-8696-7655CFA1CEA8}" srcOrd="0" destOrd="0" presId="urn:microsoft.com/office/officeart/2005/8/layout/hierarchy2"/>
    <dgm:cxn modelId="{EAF859E5-19CC-44A6-A2BE-D6F9AFBA1C82}" type="presParOf" srcId="{C9C3943F-549E-470E-8E48-A68DA5AB3B4D}" destId="{C9A643BC-B8F0-43FC-9613-089C183AD14D}" srcOrd="1" destOrd="0" presId="urn:microsoft.com/office/officeart/2005/8/layout/hierarchy2"/>
    <dgm:cxn modelId="{2AB7935E-F6DE-482A-80FB-34D6AD9EDEA4}" type="presParOf" srcId="{C9A643BC-B8F0-43FC-9613-089C183AD14D}" destId="{34D21F76-FD63-4C9A-9462-05F4E75B2A59}" srcOrd="0" destOrd="0" presId="urn:microsoft.com/office/officeart/2005/8/layout/hierarchy2"/>
    <dgm:cxn modelId="{633DE0C2-E468-44F0-A116-E01E7BCC5715}" type="presParOf" srcId="{C9A643BC-B8F0-43FC-9613-089C183AD14D}" destId="{95E3DA6D-6837-46D3-A513-6E7677761355}" srcOrd="1" destOrd="0" presId="urn:microsoft.com/office/officeart/2005/8/layout/hierarchy2"/>
    <dgm:cxn modelId="{7C577805-E9A7-4DAC-8E64-F74031F37EC1}" type="presParOf" srcId="{95E3DA6D-6837-46D3-A513-6E7677761355}" destId="{8FD57E85-148C-49DE-9813-D740E6F9EF9C}" srcOrd="0" destOrd="0" presId="urn:microsoft.com/office/officeart/2005/8/layout/hierarchy2"/>
    <dgm:cxn modelId="{027606E6-E9AA-4F7F-BBA3-91359F8EEC0D}" type="presParOf" srcId="{8FD57E85-148C-49DE-9813-D740E6F9EF9C}" destId="{525EA074-A932-47DC-9BB5-C61919BA83AB}" srcOrd="0" destOrd="0" presId="urn:microsoft.com/office/officeart/2005/8/layout/hierarchy2"/>
    <dgm:cxn modelId="{B358CD27-C86B-4D4A-94AD-7FAF5A98116E}" type="presParOf" srcId="{95E3DA6D-6837-46D3-A513-6E7677761355}" destId="{60C649B8-E0B0-4406-977D-39136B779DD1}" srcOrd="1" destOrd="0" presId="urn:microsoft.com/office/officeart/2005/8/layout/hierarchy2"/>
    <dgm:cxn modelId="{56B981AB-0CDD-4F77-A08F-D889B5949934}" type="presParOf" srcId="{60C649B8-E0B0-4406-977D-39136B779DD1}" destId="{057AC61B-2C7E-48E3-9B4C-071FBFDBB033}" srcOrd="0" destOrd="0" presId="urn:microsoft.com/office/officeart/2005/8/layout/hierarchy2"/>
    <dgm:cxn modelId="{2F45CE86-F36D-4AE4-84CB-B0445F1594A0}" type="presParOf" srcId="{60C649B8-E0B0-4406-977D-39136B779DD1}" destId="{50BA868C-BE96-44CC-BC13-38EFFF8E90B0}" srcOrd="1" destOrd="0" presId="urn:microsoft.com/office/officeart/2005/8/layout/hierarchy2"/>
    <dgm:cxn modelId="{44267B4B-0527-4A9F-9AA6-2060777A92D9}" type="presParOf" srcId="{95E3DA6D-6837-46D3-A513-6E7677761355}" destId="{ADF49867-AD65-44A0-9FD0-7932ADD79602}" srcOrd="2" destOrd="0" presId="urn:microsoft.com/office/officeart/2005/8/layout/hierarchy2"/>
    <dgm:cxn modelId="{5BF7B2BA-4122-400E-A869-1FE2CE44B3B1}" type="presParOf" srcId="{ADF49867-AD65-44A0-9FD0-7932ADD79602}" destId="{E69C390E-7975-4F66-A724-D327F149F10C}" srcOrd="0" destOrd="0" presId="urn:microsoft.com/office/officeart/2005/8/layout/hierarchy2"/>
    <dgm:cxn modelId="{99C50243-93E6-4399-B2E6-38E4646E25B6}" type="presParOf" srcId="{95E3DA6D-6837-46D3-A513-6E7677761355}" destId="{D75E1641-5017-4E20-9709-BE0A09DA7A77}" srcOrd="3" destOrd="0" presId="urn:microsoft.com/office/officeart/2005/8/layout/hierarchy2"/>
    <dgm:cxn modelId="{1EC918A1-D744-4D08-AAA0-CE3C80618B6A}" type="presParOf" srcId="{D75E1641-5017-4E20-9709-BE0A09DA7A77}" destId="{E58B0B15-459D-4466-AD01-3EA5E875A803}" srcOrd="0" destOrd="0" presId="urn:microsoft.com/office/officeart/2005/8/layout/hierarchy2"/>
    <dgm:cxn modelId="{947C9C8D-292A-474F-9DDA-AF9C17119EFA}" type="presParOf" srcId="{D75E1641-5017-4E20-9709-BE0A09DA7A77}" destId="{A9AB8C3D-A5AF-45CF-A0C4-CA8E98F9E29B}" srcOrd="1" destOrd="0" presId="urn:microsoft.com/office/officeart/2005/8/layout/hierarchy2"/>
    <dgm:cxn modelId="{E1DFB7ED-E523-48AC-A742-376457FB7DB1}" type="presParOf" srcId="{95E3DA6D-6837-46D3-A513-6E7677761355}" destId="{AC454AA4-63E2-4B5B-8448-F24457F9C2A4}" srcOrd="4" destOrd="0" presId="urn:microsoft.com/office/officeart/2005/8/layout/hierarchy2"/>
    <dgm:cxn modelId="{2D785E7C-D7F4-4DA3-8571-1EC6C56B05A3}" type="presParOf" srcId="{AC454AA4-63E2-4B5B-8448-F24457F9C2A4}" destId="{BE1F05B8-A035-4F64-BB56-911B46B363C8}" srcOrd="0" destOrd="0" presId="urn:microsoft.com/office/officeart/2005/8/layout/hierarchy2"/>
    <dgm:cxn modelId="{016E4CC4-3C7D-4B95-B386-C92E86E53D0D}" type="presParOf" srcId="{95E3DA6D-6837-46D3-A513-6E7677761355}" destId="{E8B8FB9D-AC06-42A5-AE00-D1D5374C72D2}" srcOrd="5" destOrd="0" presId="urn:microsoft.com/office/officeart/2005/8/layout/hierarchy2"/>
    <dgm:cxn modelId="{FE6A15EA-DC43-4D44-B7DB-59B6CA0E50C7}" type="presParOf" srcId="{E8B8FB9D-AC06-42A5-AE00-D1D5374C72D2}" destId="{55DCE44C-2FEC-4045-9BCE-76BA19B40438}" srcOrd="0" destOrd="0" presId="urn:microsoft.com/office/officeart/2005/8/layout/hierarchy2"/>
    <dgm:cxn modelId="{E9F83F3B-2EB1-4BCF-B92A-EF75B3377949}" type="presParOf" srcId="{E8B8FB9D-AC06-42A5-AE00-D1D5374C72D2}" destId="{B4C862C0-3CED-4D94-94AA-FC383A3C7289}" srcOrd="1" destOrd="0" presId="urn:microsoft.com/office/officeart/2005/8/layout/hierarchy2"/>
    <dgm:cxn modelId="{81167177-CD76-4E7E-AE1D-224A56C0F7E4}" type="presParOf" srcId="{95E3DA6D-6837-46D3-A513-6E7677761355}" destId="{17A06D78-4093-40AD-A87E-C016B6C38237}" srcOrd="6" destOrd="0" presId="urn:microsoft.com/office/officeart/2005/8/layout/hierarchy2"/>
    <dgm:cxn modelId="{C9759D53-41C1-42B1-9FF5-6AE2439E7A58}" type="presParOf" srcId="{17A06D78-4093-40AD-A87E-C016B6C38237}" destId="{42448AC6-A428-4E45-9166-CBD50550DD9D}" srcOrd="0" destOrd="0" presId="urn:microsoft.com/office/officeart/2005/8/layout/hierarchy2"/>
    <dgm:cxn modelId="{D9CB7955-DB92-4DB3-B5C1-321310EB7472}" type="presParOf" srcId="{95E3DA6D-6837-46D3-A513-6E7677761355}" destId="{6853CC11-9AD1-445E-BF7E-7E049406BC5C}" srcOrd="7" destOrd="0" presId="urn:microsoft.com/office/officeart/2005/8/layout/hierarchy2"/>
    <dgm:cxn modelId="{3D5ABCB7-605A-42FC-9195-A5B54C6092A3}" type="presParOf" srcId="{6853CC11-9AD1-445E-BF7E-7E049406BC5C}" destId="{5ED5F4F0-33FF-4663-BEEE-56531F76F620}" srcOrd="0" destOrd="0" presId="urn:microsoft.com/office/officeart/2005/8/layout/hierarchy2"/>
    <dgm:cxn modelId="{18648DA7-5DA9-4D29-AEE3-BDD066D45772}" type="presParOf" srcId="{6853CC11-9AD1-445E-BF7E-7E049406BC5C}" destId="{D1E29AF4-552A-4902-8FA9-48897C8C4C59}" srcOrd="1" destOrd="0" presId="urn:microsoft.com/office/officeart/2005/8/layout/hierarchy2"/>
    <dgm:cxn modelId="{144D3CDA-E55D-4205-ACAC-63F284B81C3F}" type="presParOf" srcId="{C9C3943F-549E-470E-8E48-A68DA5AB3B4D}" destId="{CEF99D38-6383-446D-83E9-AFE1818B61C8}" srcOrd="2" destOrd="0" presId="urn:microsoft.com/office/officeart/2005/8/layout/hierarchy2"/>
    <dgm:cxn modelId="{D555240E-DAC2-423B-9AF0-082204041896}" type="presParOf" srcId="{CEF99D38-6383-446D-83E9-AFE1818B61C8}" destId="{A7F1BC79-5960-446B-BD70-FF08C8C65C20}" srcOrd="0" destOrd="0" presId="urn:microsoft.com/office/officeart/2005/8/layout/hierarchy2"/>
    <dgm:cxn modelId="{A9DB6A96-950F-4B38-A87B-077AC7E64261}" type="presParOf" srcId="{C9C3943F-549E-470E-8E48-A68DA5AB3B4D}" destId="{0CD67092-C424-430F-B1AA-BDFE0B05E385}" srcOrd="3" destOrd="0" presId="urn:microsoft.com/office/officeart/2005/8/layout/hierarchy2"/>
    <dgm:cxn modelId="{B9776E52-945D-4C77-B4EA-248057402FF2}" type="presParOf" srcId="{0CD67092-C424-430F-B1AA-BDFE0B05E385}" destId="{62A13A08-5ACD-46CD-BE54-D341FA4E934D}" srcOrd="0" destOrd="0" presId="urn:microsoft.com/office/officeart/2005/8/layout/hierarchy2"/>
    <dgm:cxn modelId="{103ECD18-A921-422A-B606-03BD036B0071}" type="presParOf" srcId="{0CD67092-C424-430F-B1AA-BDFE0B05E385}" destId="{D655851D-F8BD-4785-ACF3-E84CCAA4DD43}" srcOrd="1" destOrd="0" presId="urn:microsoft.com/office/officeart/2005/8/layout/hierarchy2"/>
    <dgm:cxn modelId="{5CDEC0D7-BB9D-4558-9042-07386B7B494D}" type="presParOf" srcId="{D655851D-F8BD-4785-ACF3-E84CCAA4DD43}" destId="{CC83AB81-62B9-4489-84F5-510F79709245}" srcOrd="0" destOrd="0" presId="urn:microsoft.com/office/officeart/2005/8/layout/hierarchy2"/>
    <dgm:cxn modelId="{FC1DDAD1-0595-44F3-915C-B5BE74379E02}" type="presParOf" srcId="{CC83AB81-62B9-4489-84F5-510F79709245}" destId="{1E414B7A-DD52-41BE-9A5A-E1E5FAD9C38E}" srcOrd="0" destOrd="0" presId="urn:microsoft.com/office/officeart/2005/8/layout/hierarchy2"/>
    <dgm:cxn modelId="{C34409EA-06E9-43F7-A099-E3B06E1575D2}" type="presParOf" srcId="{D655851D-F8BD-4785-ACF3-E84CCAA4DD43}" destId="{FFE0D999-D492-41E9-A6D5-6563A99B0310}" srcOrd="1" destOrd="0" presId="urn:microsoft.com/office/officeart/2005/8/layout/hierarchy2"/>
    <dgm:cxn modelId="{A9167B22-DC86-4183-9184-9300716AA9FE}" type="presParOf" srcId="{FFE0D999-D492-41E9-A6D5-6563A99B0310}" destId="{1369110D-E169-4C5A-90F7-4C55F599443D}" srcOrd="0" destOrd="0" presId="urn:microsoft.com/office/officeart/2005/8/layout/hierarchy2"/>
    <dgm:cxn modelId="{05B3BF92-288C-4F0D-9928-7E503EBD751B}" type="presParOf" srcId="{FFE0D999-D492-41E9-A6D5-6563A99B0310}" destId="{6F332D98-DE1B-42DE-B583-91FEE9EBB00F}" srcOrd="1" destOrd="0" presId="urn:microsoft.com/office/officeart/2005/8/layout/hierarchy2"/>
    <dgm:cxn modelId="{5E114479-5B4B-492E-8ED8-6C1B6BD6C18E}" type="presParOf" srcId="{D655851D-F8BD-4785-ACF3-E84CCAA4DD43}" destId="{520B7CD9-0385-440B-9A8A-C556C9614307}" srcOrd="2" destOrd="0" presId="urn:microsoft.com/office/officeart/2005/8/layout/hierarchy2"/>
    <dgm:cxn modelId="{4504C8AE-E910-4198-B67E-D55AEAA54623}" type="presParOf" srcId="{520B7CD9-0385-440B-9A8A-C556C9614307}" destId="{FDC25B2A-5B0B-41C0-8397-355DEF070557}" srcOrd="0" destOrd="0" presId="urn:microsoft.com/office/officeart/2005/8/layout/hierarchy2"/>
    <dgm:cxn modelId="{D885371D-F763-483E-86D6-A7DEB8B5BF4E}" type="presParOf" srcId="{D655851D-F8BD-4785-ACF3-E84CCAA4DD43}" destId="{FC7A2104-96F8-4A54-BBED-51D63B998A98}" srcOrd="3" destOrd="0" presId="urn:microsoft.com/office/officeart/2005/8/layout/hierarchy2"/>
    <dgm:cxn modelId="{1E8CEC91-86CB-4CB2-B38C-3447F8275901}" type="presParOf" srcId="{FC7A2104-96F8-4A54-BBED-51D63B998A98}" destId="{79AF32F6-4EF9-44FC-80ED-62428311BD5F}" srcOrd="0" destOrd="0" presId="urn:microsoft.com/office/officeart/2005/8/layout/hierarchy2"/>
    <dgm:cxn modelId="{39669D3E-D367-4800-9ED1-230F4D44E2B7}" type="presParOf" srcId="{FC7A2104-96F8-4A54-BBED-51D63B998A98}" destId="{8C0E3AA5-09F7-47F4-8B2A-462C641BF416}" srcOrd="1" destOrd="0" presId="urn:microsoft.com/office/officeart/2005/8/layout/hierarchy2"/>
    <dgm:cxn modelId="{67863792-BEEF-42BC-8D27-F264E6753855}" type="presParOf" srcId="{D655851D-F8BD-4785-ACF3-E84CCAA4DD43}" destId="{863C8CC2-697C-4EC9-8709-AAC76356D3B3}" srcOrd="4" destOrd="0" presId="urn:microsoft.com/office/officeart/2005/8/layout/hierarchy2"/>
    <dgm:cxn modelId="{EEAB0DD0-5133-4299-8D6D-1ECF9F2308BA}" type="presParOf" srcId="{863C8CC2-697C-4EC9-8709-AAC76356D3B3}" destId="{9CDA5C43-B341-400D-BEED-ADADECC293B3}" srcOrd="0" destOrd="0" presId="urn:microsoft.com/office/officeart/2005/8/layout/hierarchy2"/>
    <dgm:cxn modelId="{01B3C082-F819-4774-9ECC-23E31BFB3D99}" type="presParOf" srcId="{D655851D-F8BD-4785-ACF3-E84CCAA4DD43}" destId="{AE35167D-4069-4E32-9629-41B13CEB92AD}" srcOrd="5" destOrd="0" presId="urn:microsoft.com/office/officeart/2005/8/layout/hierarchy2"/>
    <dgm:cxn modelId="{AFC18DA9-D597-48A5-84F6-9E817206D8D8}" type="presParOf" srcId="{AE35167D-4069-4E32-9629-41B13CEB92AD}" destId="{F6487289-A1D8-448D-92A2-A8214B8C0695}" srcOrd="0" destOrd="0" presId="urn:microsoft.com/office/officeart/2005/8/layout/hierarchy2"/>
    <dgm:cxn modelId="{C6678A9E-9114-4497-9FED-046E5D4915F3}" type="presParOf" srcId="{AE35167D-4069-4E32-9629-41B13CEB92AD}" destId="{5A305684-750A-4C67-A8F2-44E2D7024DFC}" srcOrd="1" destOrd="0" presId="urn:microsoft.com/office/officeart/2005/8/layout/hierarchy2"/>
    <dgm:cxn modelId="{DCF6D6AA-24A7-48BA-8049-4498384A9B47}" type="presParOf" srcId="{D655851D-F8BD-4785-ACF3-E84CCAA4DD43}" destId="{B0D9F196-DDF4-4242-8FFF-D41347570318}" srcOrd="6" destOrd="0" presId="urn:microsoft.com/office/officeart/2005/8/layout/hierarchy2"/>
    <dgm:cxn modelId="{10398336-FFAF-4A4F-9022-ACABDFFF6B8A}" type="presParOf" srcId="{B0D9F196-DDF4-4242-8FFF-D41347570318}" destId="{59608B1F-180D-4896-9DA1-010F8FBE0428}" srcOrd="0" destOrd="0" presId="urn:microsoft.com/office/officeart/2005/8/layout/hierarchy2"/>
    <dgm:cxn modelId="{DC8C2B9B-5065-47A9-8AEA-574FED981EBE}" type="presParOf" srcId="{D655851D-F8BD-4785-ACF3-E84CCAA4DD43}" destId="{FA48A2AF-1BD9-46CC-80FC-F39847E008FA}" srcOrd="7" destOrd="0" presId="urn:microsoft.com/office/officeart/2005/8/layout/hierarchy2"/>
    <dgm:cxn modelId="{EDA7839A-8E33-4954-81BB-E7A184C1D368}" type="presParOf" srcId="{FA48A2AF-1BD9-46CC-80FC-F39847E008FA}" destId="{82E147EA-CF23-439B-AF78-40E46E185417}" srcOrd="0" destOrd="0" presId="urn:microsoft.com/office/officeart/2005/8/layout/hierarchy2"/>
    <dgm:cxn modelId="{F8E69A9C-F63B-4037-95F2-2F5822BA1A7B}" type="presParOf" srcId="{FA48A2AF-1BD9-46CC-80FC-F39847E008FA}" destId="{DBC974D1-EFC4-421D-A89D-4318C40F174D}" srcOrd="1" destOrd="0" presId="urn:microsoft.com/office/officeart/2005/8/layout/hierarchy2"/>
    <dgm:cxn modelId="{70B7DC98-8E6D-4858-B51B-00CE5BF3CB8B}" type="presParOf" srcId="{C9C3943F-549E-470E-8E48-A68DA5AB3B4D}" destId="{BBFE29DE-ED8F-439C-A093-D79A46097A99}" srcOrd="4" destOrd="0" presId="urn:microsoft.com/office/officeart/2005/8/layout/hierarchy2"/>
    <dgm:cxn modelId="{979863B5-39E4-4B17-BB62-EE5FCC675165}" type="presParOf" srcId="{BBFE29DE-ED8F-439C-A093-D79A46097A99}" destId="{452F51EC-F4D4-498D-982A-C0F96F0222E4}" srcOrd="0" destOrd="0" presId="urn:microsoft.com/office/officeart/2005/8/layout/hierarchy2"/>
    <dgm:cxn modelId="{463D84AA-F162-4DA7-BD34-0861A22434B4}" type="presParOf" srcId="{C9C3943F-549E-470E-8E48-A68DA5AB3B4D}" destId="{CFF760AE-7486-418D-8EA8-4C1CFFA1CB49}" srcOrd="5" destOrd="0" presId="urn:microsoft.com/office/officeart/2005/8/layout/hierarchy2"/>
    <dgm:cxn modelId="{9655BCDC-1D51-49D1-B497-5A12A22DBA27}" type="presParOf" srcId="{CFF760AE-7486-418D-8EA8-4C1CFFA1CB49}" destId="{EC97DA2B-99D3-469A-9F94-6EDCE152BC43}" srcOrd="0" destOrd="0" presId="urn:microsoft.com/office/officeart/2005/8/layout/hierarchy2"/>
    <dgm:cxn modelId="{45F827DD-3FC2-45BB-8C24-00F82170A838}" type="presParOf" srcId="{CFF760AE-7486-418D-8EA8-4C1CFFA1CB49}" destId="{AB52DCF9-E529-4051-8328-3A59114652EA}" srcOrd="1" destOrd="0" presId="urn:microsoft.com/office/officeart/2005/8/layout/hierarchy2"/>
    <dgm:cxn modelId="{CDD13A03-3DDE-44B4-8E85-649D6B151006}" type="presParOf" srcId="{AB52DCF9-E529-4051-8328-3A59114652EA}" destId="{97E9CFC7-486B-4E82-B352-69384E55C309}" srcOrd="0" destOrd="0" presId="urn:microsoft.com/office/officeart/2005/8/layout/hierarchy2"/>
    <dgm:cxn modelId="{F4FB2AFD-45B7-4676-8A21-F8C24AD16DA5}" type="presParOf" srcId="{97E9CFC7-486B-4E82-B352-69384E55C309}" destId="{7B4EF6BA-FE30-497F-94FB-5CFEAE2FD069}" srcOrd="0" destOrd="0" presId="urn:microsoft.com/office/officeart/2005/8/layout/hierarchy2"/>
    <dgm:cxn modelId="{CE781F47-9407-425F-BD29-285511CF237C}" type="presParOf" srcId="{AB52DCF9-E529-4051-8328-3A59114652EA}" destId="{651CFD58-1DB2-4105-B8F5-92C985B15009}" srcOrd="1" destOrd="0" presId="urn:microsoft.com/office/officeart/2005/8/layout/hierarchy2"/>
    <dgm:cxn modelId="{A4DAD68C-DCAE-4D38-B22F-F115616031D7}" type="presParOf" srcId="{651CFD58-1DB2-4105-B8F5-92C985B15009}" destId="{18BFF5E9-5208-4F6C-A427-58694FB90B6F}" srcOrd="0" destOrd="0" presId="urn:microsoft.com/office/officeart/2005/8/layout/hierarchy2"/>
    <dgm:cxn modelId="{6F6EDB39-66D4-4E80-8CC3-A93C06883414}" type="presParOf" srcId="{651CFD58-1DB2-4105-B8F5-92C985B15009}" destId="{7DC26852-D133-4205-851E-77DE96391E06}" srcOrd="1" destOrd="0" presId="urn:microsoft.com/office/officeart/2005/8/layout/hierarchy2"/>
    <dgm:cxn modelId="{A69830E0-FEB6-4627-9423-1560AA6F75BA}" type="presParOf" srcId="{AB52DCF9-E529-4051-8328-3A59114652EA}" destId="{2B165BDB-6DE2-4F3C-BF4A-4CE50919A683}" srcOrd="2" destOrd="0" presId="urn:microsoft.com/office/officeart/2005/8/layout/hierarchy2"/>
    <dgm:cxn modelId="{373388F3-2A59-4916-9570-E67880396058}" type="presParOf" srcId="{2B165BDB-6DE2-4F3C-BF4A-4CE50919A683}" destId="{07060E71-A1DD-41C5-A0A9-943C974DD400}" srcOrd="0" destOrd="0" presId="urn:microsoft.com/office/officeart/2005/8/layout/hierarchy2"/>
    <dgm:cxn modelId="{E452BE6E-6763-4B16-9F7D-731B2A45277F}" type="presParOf" srcId="{AB52DCF9-E529-4051-8328-3A59114652EA}" destId="{C8091CF7-9423-42BA-83BC-5ECABDAA2159}" srcOrd="3" destOrd="0" presId="urn:microsoft.com/office/officeart/2005/8/layout/hierarchy2"/>
    <dgm:cxn modelId="{4E055A8E-21A1-48D3-BA5F-148B9D641D14}" type="presParOf" srcId="{C8091CF7-9423-42BA-83BC-5ECABDAA2159}" destId="{DD9A5CA7-DE1A-42D8-BC45-1B4DB0AC30C3}" srcOrd="0" destOrd="0" presId="urn:microsoft.com/office/officeart/2005/8/layout/hierarchy2"/>
    <dgm:cxn modelId="{A64FD554-7A73-4474-8E61-8654B764088C}" type="presParOf" srcId="{C8091CF7-9423-42BA-83BC-5ECABDAA2159}" destId="{A81C3F51-A229-4544-9A26-A7F4F6BD7B45}" srcOrd="1" destOrd="0" presId="urn:microsoft.com/office/officeart/2005/8/layout/hierarchy2"/>
    <dgm:cxn modelId="{84BE5DB3-FC20-4CE2-835D-72EA046D9538}" type="presParOf" srcId="{AB52DCF9-E529-4051-8328-3A59114652EA}" destId="{EBDB4C21-0DB0-470E-B5EC-1D6C5FC15E3A}" srcOrd="4" destOrd="0" presId="urn:microsoft.com/office/officeart/2005/8/layout/hierarchy2"/>
    <dgm:cxn modelId="{3E8419DA-5197-4AE3-8717-67F54D33BFDF}" type="presParOf" srcId="{EBDB4C21-0DB0-470E-B5EC-1D6C5FC15E3A}" destId="{298BD45C-E265-4F4C-A1AE-81F1D8C33B6E}" srcOrd="0" destOrd="0" presId="urn:microsoft.com/office/officeart/2005/8/layout/hierarchy2"/>
    <dgm:cxn modelId="{472C7A57-DCA5-4738-A6F3-F62764A8E93A}" type="presParOf" srcId="{AB52DCF9-E529-4051-8328-3A59114652EA}" destId="{CC73C94A-011C-4483-852E-2F0FC7D629AC}" srcOrd="5" destOrd="0" presId="urn:microsoft.com/office/officeart/2005/8/layout/hierarchy2"/>
    <dgm:cxn modelId="{11B2E055-1C70-4099-BA82-6724C4DCD3C6}" type="presParOf" srcId="{CC73C94A-011C-4483-852E-2F0FC7D629AC}" destId="{28E54BC8-7D89-45C8-BA3B-FBC9AD59BEA6}" srcOrd="0" destOrd="0" presId="urn:microsoft.com/office/officeart/2005/8/layout/hierarchy2"/>
    <dgm:cxn modelId="{045B0172-96A2-487E-A2EF-70F66184DDF8}" type="presParOf" srcId="{CC73C94A-011C-4483-852E-2F0FC7D629AC}" destId="{AD735BAC-4E69-4C23-8D35-810FBE2BEBFD}" srcOrd="1" destOrd="0" presId="urn:microsoft.com/office/officeart/2005/8/layout/hierarchy2"/>
    <dgm:cxn modelId="{5C43D5DD-3F44-4C9A-A02F-B69EBE5F8519}" type="presParOf" srcId="{AB52DCF9-E529-4051-8328-3A59114652EA}" destId="{FF55F73E-A64B-44F8-9C68-BD4F45DB7E5D}" srcOrd="6" destOrd="0" presId="urn:microsoft.com/office/officeart/2005/8/layout/hierarchy2"/>
    <dgm:cxn modelId="{09DCFA7B-12FF-4BC4-8263-B0E6070B49AA}" type="presParOf" srcId="{FF55F73E-A64B-44F8-9C68-BD4F45DB7E5D}" destId="{2096B5C0-40F7-47DF-90C3-7512B2E094F0}" srcOrd="0" destOrd="0" presId="urn:microsoft.com/office/officeart/2005/8/layout/hierarchy2"/>
    <dgm:cxn modelId="{7C154474-CAED-4B89-83A2-E94D91BABFD6}" type="presParOf" srcId="{AB52DCF9-E529-4051-8328-3A59114652EA}" destId="{0E88BF25-9E72-4CA1-903D-DAA72F0C1516}" srcOrd="7" destOrd="0" presId="urn:microsoft.com/office/officeart/2005/8/layout/hierarchy2"/>
    <dgm:cxn modelId="{FED5C40D-7A3D-4080-A68E-901ED06100B8}" type="presParOf" srcId="{0E88BF25-9E72-4CA1-903D-DAA72F0C1516}" destId="{8D3C7F72-71A2-4107-BFE5-04963EC9EB72}" srcOrd="0" destOrd="0" presId="urn:microsoft.com/office/officeart/2005/8/layout/hierarchy2"/>
    <dgm:cxn modelId="{9466551C-5287-4E08-BA31-653C83CC7880}" type="presParOf" srcId="{0E88BF25-9E72-4CA1-903D-DAA72F0C1516}" destId="{44AF1959-982D-45E1-9D4A-3230F4E995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F9BA76-C108-47EC-B114-912EC61DD88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0C5895CE-D726-41DF-AAC7-5390A9728369}">
      <dgm:prSet phldrT="[Text]" custT="1"/>
      <dgm:spPr/>
      <dgm:t>
        <a:bodyPr/>
        <a:lstStyle/>
        <a:p>
          <a:r>
            <a:rPr lang="en-US" sz="1400" b="0" i="0" dirty="0" smtClean="0">
              <a:latin typeface="+mj-lt"/>
              <a:cs typeface="Arial" pitchFamily="34" charset="0"/>
            </a:rPr>
            <a:t>Chief not providing sufficient value compared to</a:t>
          </a:r>
          <a:br>
            <a:rPr lang="en-US" sz="1400" b="0" i="0" dirty="0" smtClean="0">
              <a:latin typeface="+mj-lt"/>
              <a:cs typeface="Arial" pitchFamily="34" charset="0"/>
            </a:rPr>
          </a:br>
          <a:r>
            <a:rPr lang="en-US" sz="1400" b="0" i="0" dirty="0" smtClean="0">
              <a:latin typeface="+mj-lt"/>
              <a:cs typeface="Arial" pitchFamily="34" charset="0"/>
            </a:rPr>
            <a:t> alternative channels</a:t>
          </a:r>
          <a:br>
            <a:rPr lang="en-US" sz="1400" b="0" i="0" dirty="0" smtClean="0">
              <a:latin typeface="+mj-lt"/>
              <a:cs typeface="Arial" pitchFamily="34" charset="0"/>
            </a:rPr>
          </a:br>
          <a:r>
            <a:rPr lang="en-US" sz="1400" b="0" i="0" dirty="0" smtClean="0">
              <a:latin typeface="+mj-lt"/>
              <a:cs typeface="Arial" pitchFamily="34" charset="0"/>
            </a:rPr>
            <a:t> to attract and retain shoppers</a:t>
          </a:r>
          <a:r>
            <a:rPr lang="en-US" sz="1200" b="0" i="0" dirty="0" smtClean="0">
              <a:latin typeface="+mj-lt"/>
              <a:cs typeface="Arial" pitchFamily="34" charset="0"/>
            </a:rPr>
            <a:t> </a:t>
          </a:r>
          <a:endParaRPr lang="en-US" sz="1200" b="0" dirty="0">
            <a:latin typeface="+mj-lt"/>
          </a:endParaRPr>
        </a:p>
      </dgm:t>
    </dgm:pt>
    <dgm:pt modelId="{A4A587CD-4448-40A7-94C2-AD3751F3D431}" type="parTrans" cxnId="{3D0A3A3A-F3D5-48DF-8822-F7A3FCD33B19}">
      <dgm:prSet/>
      <dgm:spPr/>
      <dgm:t>
        <a:bodyPr/>
        <a:lstStyle/>
        <a:p>
          <a:endParaRPr lang="en-US"/>
        </a:p>
      </dgm:t>
    </dgm:pt>
    <dgm:pt modelId="{D5CE1B44-5CC3-4DE5-ABAF-89A59461DC89}" type="sibTrans" cxnId="{3D0A3A3A-F3D5-48DF-8822-F7A3FCD33B19}">
      <dgm:prSet/>
      <dgm:spPr/>
      <dgm:t>
        <a:bodyPr/>
        <a:lstStyle/>
        <a:p>
          <a:endParaRPr lang="en-US"/>
        </a:p>
      </dgm:t>
    </dgm:pt>
    <dgm:pt modelId="{990EDE0F-F3BC-4AE7-B2D7-EBB4F5914E93}">
      <dgm:prSet phldrT="[Text]" custT="1"/>
      <dgm:spPr/>
      <dgm:t>
        <a:bodyPr/>
        <a:lstStyle/>
        <a:p>
          <a:r>
            <a:rPr lang="en-US" sz="1400" b="0" dirty="0" smtClean="0"/>
            <a:t>Increased Competition</a:t>
          </a:r>
          <a:endParaRPr lang="en-US" sz="1400" b="0" dirty="0"/>
        </a:p>
      </dgm:t>
    </dgm:pt>
    <dgm:pt modelId="{9968B6DC-EF89-4D37-8CB6-4E785E36D032}" type="parTrans" cxnId="{085CCB00-3EE6-4208-A38C-B3FC5EF8F9CB}">
      <dgm:prSet/>
      <dgm:spPr/>
      <dgm:t>
        <a:bodyPr/>
        <a:lstStyle/>
        <a:p>
          <a:endParaRPr lang="en-US"/>
        </a:p>
      </dgm:t>
    </dgm:pt>
    <dgm:pt modelId="{E3B9D71C-B622-4E9A-B900-81D7A2EC1452}" type="sibTrans" cxnId="{085CCB00-3EE6-4208-A38C-B3FC5EF8F9CB}">
      <dgm:prSet/>
      <dgm:spPr/>
      <dgm:t>
        <a:bodyPr/>
        <a:lstStyle/>
        <a:p>
          <a:endParaRPr lang="en-US"/>
        </a:p>
      </dgm:t>
    </dgm:pt>
    <dgm:pt modelId="{CA669DA4-4FFB-4067-A956-BE421633A17D}">
      <dgm:prSet phldrT="[Text]" custT="1"/>
      <dgm:spPr/>
      <dgm:t>
        <a:bodyPr/>
        <a:lstStyle/>
        <a:p>
          <a:r>
            <a:rPr lang="en-US" sz="1400" b="0" dirty="0" smtClean="0"/>
            <a:t>Lack of Differentiation</a:t>
          </a:r>
          <a:endParaRPr lang="en-US" sz="1400" b="0" dirty="0"/>
        </a:p>
      </dgm:t>
    </dgm:pt>
    <dgm:pt modelId="{415A388C-8FE8-4EDD-8AD1-A0702405260E}" type="parTrans" cxnId="{966D519B-F7AF-4EBB-ADED-30EE786A6511}">
      <dgm:prSet/>
      <dgm:spPr/>
      <dgm:t>
        <a:bodyPr/>
        <a:lstStyle/>
        <a:p>
          <a:endParaRPr lang="en-US"/>
        </a:p>
      </dgm:t>
    </dgm:pt>
    <dgm:pt modelId="{BA0B2DFD-E534-4F4F-AD3D-518B8F47BC25}" type="sibTrans" cxnId="{966D519B-F7AF-4EBB-ADED-30EE786A6511}">
      <dgm:prSet/>
      <dgm:spPr/>
      <dgm:t>
        <a:bodyPr/>
        <a:lstStyle/>
        <a:p>
          <a:endParaRPr lang="en-US"/>
        </a:p>
      </dgm:t>
    </dgm:pt>
    <dgm:pt modelId="{9B942B3A-670C-4287-82E3-433D9E0D2568}">
      <dgm:prSet phldrT="[Text]" custT="1"/>
      <dgm:spPr/>
      <dgm:t>
        <a:bodyPr/>
        <a:lstStyle/>
        <a:p>
          <a:r>
            <a:rPr lang="en-US" sz="1400" b="0" dirty="0" smtClean="0"/>
            <a:t>Difficulty Reaching  &amp; Engaging Customers</a:t>
          </a:r>
          <a:endParaRPr lang="en-US" sz="1400" b="0" dirty="0"/>
        </a:p>
      </dgm:t>
    </dgm:pt>
    <dgm:pt modelId="{6B14D77E-3DB6-467F-9458-6904D622B3C7}" type="parTrans" cxnId="{9C3811F1-C6BF-4DB7-868E-F5964E2786B9}">
      <dgm:prSet/>
      <dgm:spPr/>
      <dgm:t>
        <a:bodyPr/>
        <a:lstStyle/>
        <a:p>
          <a:endParaRPr lang="en-US"/>
        </a:p>
      </dgm:t>
    </dgm:pt>
    <dgm:pt modelId="{CDEEC3A7-5BAD-4AB1-AF5B-430D0A97E774}" type="sibTrans" cxnId="{9C3811F1-C6BF-4DB7-868E-F5964E2786B9}">
      <dgm:prSet/>
      <dgm:spPr/>
      <dgm:t>
        <a:bodyPr/>
        <a:lstStyle/>
        <a:p>
          <a:endParaRPr lang="en-US"/>
        </a:p>
      </dgm:t>
    </dgm:pt>
    <dgm:pt modelId="{563E1035-3305-4D8F-ADBE-4FF9822FF85E}" type="pres">
      <dgm:prSet presAssocID="{16F9BA76-C108-47EC-B114-912EC61DD88E}" presName="diagram" presStyleCnt="0">
        <dgm:presLayoutVars>
          <dgm:chPref val="1"/>
          <dgm:dir val="rev"/>
          <dgm:animOne val="branch"/>
          <dgm:animLvl val="lvl"/>
          <dgm:resizeHandles val="exact"/>
        </dgm:presLayoutVars>
      </dgm:prSet>
      <dgm:spPr/>
      <dgm:t>
        <a:bodyPr/>
        <a:lstStyle/>
        <a:p>
          <a:endParaRPr lang="en-US"/>
        </a:p>
      </dgm:t>
    </dgm:pt>
    <dgm:pt modelId="{3004BBB4-0208-465E-AFE8-F176626E0179}" type="pres">
      <dgm:prSet presAssocID="{0C5895CE-D726-41DF-AAC7-5390A9728369}" presName="root1" presStyleCnt="0"/>
      <dgm:spPr/>
    </dgm:pt>
    <dgm:pt modelId="{7AE23A83-323B-49C7-90B8-54B0F3E88C4C}" type="pres">
      <dgm:prSet presAssocID="{0C5895CE-D726-41DF-AAC7-5390A9728369}" presName="LevelOneTextNode" presStyleLbl="node0" presStyleIdx="0" presStyleCnt="1" custScaleX="132774" custScaleY="214902" custLinFactNeighborX="3249" custLinFactNeighborY="8570">
        <dgm:presLayoutVars>
          <dgm:chPref val="3"/>
        </dgm:presLayoutVars>
      </dgm:prSet>
      <dgm:spPr/>
      <dgm:t>
        <a:bodyPr/>
        <a:lstStyle/>
        <a:p>
          <a:endParaRPr lang="en-US"/>
        </a:p>
      </dgm:t>
    </dgm:pt>
    <dgm:pt modelId="{C9C3943F-549E-470E-8E48-A68DA5AB3B4D}" type="pres">
      <dgm:prSet presAssocID="{0C5895CE-D726-41DF-AAC7-5390A9728369}" presName="level2hierChild" presStyleCnt="0"/>
      <dgm:spPr/>
    </dgm:pt>
    <dgm:pt modelId="{F1BDCD3B-1D92-4F00-94DC-008AFF75991E}" type="pres">
      <dgm:prSet presAssocID="{9968B6DC-EF89-4D37-8CB6-4E785E36D032}" presName="conn2-1" presStyleLbl="parChTrans1D2" presStyleIdx="0" presStyleCnt="3"/>
      <dgm:spPr/>
      <dgm:t>
        <a:bodyPr/>
        <a:lstStyle/>
        <a:p>
          <a:endParaRPr lang="en-US"/>
        </a:p>
      </dgm:t>
    </dgm:pt>
    <dgm:pt modelId="{5C7CC424-CAE8-4F3E-8696-7655CFA1CEA8}" type="pres">
      <dgm:prSet presAssocID="{9968B6DC-EF89-4D37-8CB6-4E785E36D032}" presName="connTx" presStyleLbl="parChTrans1D2" presStyleIdx="0" presStyleCnt="3"/>
      <dgm:spPr/>
      <dgm:t>
        <a:bodyPr/>
        <a:lstStyle/>
        <a:p>
          <a:endParaRPr lang="en-US"/>
        </a:p>
      </dgm:t>
    </dgm:pt>
    <dgm:pt modelId="{C9A643BC-B8F0-43FC-9613-089C183AD14D}" type="pres">
      <dgm:prSet presAssocID="{990EDE0F-F3BC-4AE7-B2D7-EBB4F5914E93}" presName="root2" presStyleCnt="0"/>
      <dgm:spPr/>
    </dgm:pt>
    <dgm:pt modelId="{34D21F76-FD63-4C9A-9462-05F4E75B2A59}" type="pres">
      <dgm:prSet presAssocID="{990EDE0F-F3BC-4AE7-B2D7-EBB4F5914E93}" presName="LevelTwoTextNode" presStyleLbl="node2" presStyleIdx="0" presStyleCnt="3" custLinFactY="-79174" custLinFactNeighborX="-291" custLinFactNeighborY="-100000">
        <dgm:presLayoutVars>
          <dgm:chPref val="3"/>
        </dgm:presLayoutVars>
      </dgm:prSet>
      <dgm:spPr/>
      <dgm:t>
        <a:bodyPr/>
        <a:lstStyle/>
        <a:p>
          <a:endParaRPr lang="en-US"/>
        </a:p>
      </dgm:t>
    </dgm:pt>
    <dgm:pt modelId="{95E3DA6D-6837-46D3-A513-6E7677761355}" type="pres">
      <dgm:prSet presAssocID="{990EDE0F-F3BC-4AE7-B2D7-EBB4F5914E93}" presName="level3hierChild" presStyleCnt="0"/>
      <dgm:spPr/>
    </dgm:pt>
    <dgm:pt modelId="{CEF99D38-6383-446D-83E9-AFE1818B61C8}" type="pres">
      <dgm:prSet presAssocID="{415A388C-8FE8-4EDD-8AD1-A0702405260E}" presName="conn2-1" presStyleLbl="parChTrans1D2" presStyleIdx="1" presStyleCnt="3"/>
      <dgm:spPr/>
      <dgm:t>
        <a:bodyPr/>
        <a:lstStyle/>
        <a:p>
          <a:endParaRPr lang="en-US"/>
        </a:p>
      </dgm:t>
    </dgm:pt>
    <dgm:pt modelId="{A7F1BC79-5960-446B-BD70-FF08C8C65C20}" type="pres">
      <dgm:prSet presAssocID="{415A388C-8FE8-4EDD-8AD1-A0702405260E}" presName="connTx" presStyleLbl="parChTrans1D2" presStyleIdx="1" presStyleCnt="3"/>
      <dgm:spPr/>
      <dgm:t>
        <a:bodyPr/>
        <a:lstStyle/>
        <a:p>
          <a:endParaRPr lang="en-US"/>
        </a:p>
      </dgm:t>
    </dgm:pt>
    <dgm:pt modelId="{0CD67092-C424-430F-B1AA-BDFE0B05E385}" type="pres">
      <dgm:prSet presAssocID="{CA669DA4-4FFB-4067-A956-BE421633A17D}" presName="root2" presStyleCnt="0"/>
      <dgm:spPr/>
    </dgm:pt>
    <dgm:pt modelId="{62A13A08-5ACD-46CD-BE54-D341FA4E934D}" type="pres">
      <dgm:prSet presAssocID="{CA669DA4-4FFB-4067-A956-BE421633A17D}" presName="LevelTwoTextNode" presStyleLbl="node2" presStyleIdx="1" presStyleCnt="3" custLinFactNeighborX="-627" custLinFactNeighborY="37124">
        <dgm:presLayoutVars>
          <dgm:chPref val="3"/>
        </dgm:presLayoutVars>
      </dgm:prSet>
      <dgm:spPr/>
      <dgm:t>
        <a:bodyPr/>
        <a:lstStyle/>
        <a:p>
          <a:endParaRPr lang="en-US"/>
        </a:p>
      </dgm:t>
    </dgm:pt>
    <dgm:pt modelId="{D655851D-F8BD-4785-ACF3-E84CCAA4DD43}" type="pres">
      <dgm:prSet presAssocID="{CA669DA4-4FFB-4067-A956-BE421633A17D}" presName="level3hierChild" presStyleCnt="0"/>
      <dgm:spPr/>
    </dgm:pt>
    <dgm:pt modelId="{BBFE29DE-ED8F-439C-A093-D79A46097A99}" type="pres">
      <dgm:prSet presAssocID="{6B14D77E-3DB6-467F-9458-6904D622B3C7}" presName="conn2-1" presStyleLbl="parChTrans1D2" presStyleIdx="2" presStyleCnt="3"/>
      <dgm:spPr/>
      <dgm:t>
        <a:bodyPr/>
        <a:lstStyle/>
        <a:p>
          <a:endParaRPr lang="en-US"/>
        </a:p>
      </dgm:t>
    </dgm:pt>
    <dgm:pt modelId="{452F51EC-F4D4-498D-982A-C0F96F0222E4}" type="pres">
      <dgm:prSet presAssocID="{6B14D77E-3DB6-467F-9458-6904D622B3C7}" presName="connTx" presStyleLbl="parChTrans1D2" presStyleIdx="2" presStyleCnt="3"/>
      <dgm:spPr/>
      <dgm:t>
        <a:bodyPr/>
        <a:lstStyle/>
        <a:p>
          <a:endParaRPr lang="en-US"/>
        </a:p>
      </dgm:t>
    </dgm:pt>
    <dgm:pt modelId="{CFF760AE-7486-418D-8EA8-4C1CFFA1CB49}" type="pres">
      <dgm:prSet presAssocID="{9B942B3A-670C-4287-82E3-433D9E0D2568}" presName="root2" presStyleCnt="0"/>
      <dgm:spPr/>
    </dgm:pt>
    <dgm:pt modelId="{EC97DA2B-99D3-469A-9F94-6EDCE152BC43}" type="pres">
      <dgm:prSet presAssocID="{9B942B3A-670C-4287-82E3-433D9E0D2568}" presName="LevelTwoTextNode" presStyleLbl="node2" presStyleIdx="2" presStyleCnt="3" custScaleY="157107" custLinFactY="100000" custLinFactNeighborX="784" custLinFactNeighborY="135644">
        <dgm:presLayoutVars>
          <dgm:chPref val="3"/>
        </dgm:presLayoutVars>
      </dgm:prSet>
      <dgm:spPr/>
      <dgm:t>
        <a:bodyPr/>
        <a:lstStyle/>
        <a:p>
          <a:endParaRPr lang="en-US"/>
        </a:p>
      </dgm:t>
    </dgm:pt>
    <dgm:pt modelId="{AB52DCF9-E529-4051-8328-3A59114652EA}" type="pres">
      <dgm:prSet presAssocID="{9B942B3A-670C-4287-82E3-433D9E0D2568}" presName="level3hierChild" presStyleCnt="0"/>
      <dgm:spPr/>
    </dgm:pt>
  </dgm:ptLst>
  <dgm:cxnLst>
    <dgm:cxn modelId="{CAE13732-E896-4D4B-A08B-2E6CA7C4E61E}" type="presOf" srcId="{0C5895CE-D726-41DF-AAC7-5390A9728369}" destId="{7AE23A83-323B-49C7-90B8-54B0F3E88C4C}" srcOrd="0" destOrd="0" presId="urn:microsoft.com/office/officeart/2005/8/layout/hierarchy2"/>
    <dgm:cxn modelId="{085CCB00-3EE6-4208-A38C-B3FC5EF8F9CB}" srcId="{0C5895CE-D726-41DF-AAC7-5390A9728369}" destId="{990EDE0F-F3BC-4AE7-B2D7-EBB4F5914E93}" srcOrd="0" destOrd="0" parTransId="{9968B6DC-EF89-4D37-8CB6-4E785E36D032}" sibTransId="{E3B9D71C-B622-4E9A-B900-81D7A2EC1452}"/>
    <dgm:cxn modelId="{8CDD2A0B-3ED5-4767-9979-B72084717583}" type="presOf" srcId="{415A388C-8FE8-4EDD-8AD1-A0702405260E}" destId="{CEF99D38-6383-446D-83E9-AFE1818B61C8}" srcOrd="0" destOrd="0" presId="urn:microsoft.com/office/officeart/2005/8/layout/hierarchy2"/>
    <dgm:cxn modelId="{263A2FE3-37EC-4A0B-A992-7DBFFDE2ED4E}" type="presOf" srcId="{990EDE0F-F3BC-4AE7-B2D7-EBB4F5914E93}" destId="{34D21F76-FD63-4C9A-9462-05F4E75B2A59}" srcOrd="0" destOrd="0" presId="urn:microsoft.com/office/officeart/2005/8/layout/hierarchy2"/>
    <dgm:cxn modelId="{3E03FA35-B067-408D-95FD-58CC124E0D7A}" type="presOf" srcId="{9968B6DC-EF89-4D37-8CB6-4E785E36D032}" destId="{F1BDCD3B-1D92-4F00-94DC-008AFF75991E}" srcOrd="0" destOrd="0" presId="urn:microsoft.com/office/officeart/2005/8/layout/hierarchy2"/>
    <dgm:cxn modelId="{4F857DD6-A780-4D76-8482-E20C27CEFB71}" type="presOf" srcId="{16F9BA76-C108-47EC-B114-912EC61DD88E}" destId="{563E1035-3305-4D8F-ADBE-4FF9822FF85E}" srcOrd="0" destOrd="0" presId="urn:microsoft.com/office/officeart/2005/8/layout/hierarchy2"/>
    <dgm:cxn modelId="{3D0A3A3A-F3D5-48DF-8822-F7A3FCD33B19}" srcId="{16F9BA76-C108-47EC-B114-912EC61DD88E}" destId="{0C5895CE-D726-41DF-AAC7-5390A9728369}" srcOrd="0" destOrd="0" parTransId="{A4A587CD-4448-40A7-94C2-AD3751F3D431}" sibTransId="{D5CE1B44-5CC3-4DE5-ABAF-89A59461DC89}"/>
    <dgm:cxn modelId="{9C3811F1-C6BF-4DB7-868E-F5964E2786B9}" srcId="{0C5895CE-D726-41DF-AAC7-5390A9728369}" destId="{9B942B3A-670C-4287-82E3-433D9E0D2568}" srcOrd="2" destOrd="0" parTransId="{6B14D77E-3DB6-467F-9458-6904D622B3C7}" sibTransId="{CDEEC3A7-5BAD-4AB1-AF5B-430D0A97E774}"/>
    <dgm:cxn modelId="{966D519B-F7AF-4EBB-ADED-30EE786A6511}" srcId="{0C5895CE-D726-41DF-AAC7-5390A9728369}" destId="{CA669DA4-4FFB-4067-A956-BE421633A17D}" srcOrd="1" destOrd="0" parTransId="{415A388C-8FE8-4EDD-8AD1-A0702405260E}" sibTransId="{BA0B2DFD-E534-4F4F-AD3D-518B8F47BC25}"/>
    <dgm:cxn modelId="{CABE567B-8231-493A-A44D-CE712026FB5B}" type="presOf" srcId="{9B942B3A-670C-4287-82E3-433D9E0D2568}" destId="{EC97DA2B-99D3-469A-9F94-6EDCE152BC43}" srcOrd="0" destOrd="0" presId="urn:microsoft.com/office/officeart/2005/8/layout/hierarchy2"/>
    <dgm:cxn modelId="{C7B131FB-0371-4271-A945-E6138A2D966A}" type="presOf" srcId="{415A388C-8FE8-4EDD-8AD1-A0702405260E}" destId="{A7F1BC79-5960-446B-BD70-FF08C8C65C20}" srcOrd="1" destOrd="0" presId="urn:microsoft.com/office/officeart/2005/8/layout/hierarchy2"/>
    <dgm:cxn modelId="{2E111715-B54E-420E-AA47-91E5A4F1D1DD}" type="presOf" srcId="{6B14D77E-3DB6-467F-9458-6904D622B3C7}" destId="{BBFE29DE-ED8F-439C-A093-D79A46097A99}" srcOrd="0" destOrd="0" presId="urn:microsoft.com/office/officeart/2005/8/layout/hierarchy2"/>
    <dgm:cxn modelId="{D6EE96D5-9FCC-4622-8BF2-42E056CA7D66}" type="presOf" srcId="{9968B6DC-EF89-4D37-8CB6-4E785E36D032}" destId="{5C7CC424-CAE8-4F3E-8696-7655CFA1CEA8}" srcOrd="1" destOrd="0" presId="urn:microsoft.com/office/officeart/2005/8/layout/hierarchy2"/>
    <dgm:cxn modelId="{D886E955-7C34-454C-8B4E-3E583FF60E44}" type="presOf" srcId="{CA669DA4-4FFB-4067-A956-BE421633A17D}" destId="{62A13A08-5ACD-46CD-BE54-D341FA4E934D}" srcOrd="0" destOrd="0" presId="urn:microsoft.com/office/officeart/2005/8/layout/hierarchy2"/>
    <dgm:cxn modelId="{B75C49FF-9BAD-4E35-91C5-9A00431F6288}" type="presOf" srcId="{6B14D77E-3DB6-467F-9458-6904D622B3C7}" destId="{452F51EC-F4D4-498D-982A-C0F96F0222E4}" srcOrd="1" destOrd="0" presId="urn:microsoft.com/office/officeart/2005/8/layout/hierarchy2"/>
    <dgm:cxn modelId="{CAFDCE12-A320-4E68-A43E-2D06F846D767}" type="presParOf" srcId="{563E1035-3305-4D8F-ADBE-4FF9822FF85E}" destId="{3004BBB4-0208-465E-AFE8-F176626E0179}" srcOrd="0" destOrd="0" presId="urn:microsoft.com/office/officeart/2005/8/layout/hierarchy2"/>
    <dgm:cxn modelId="{50677FCF-BDE8-4832-A773-C3112F1E9FC8}" type="presParOf" srcId="{3004BBB4-0208-465E-AFE8-F176626E0179}" destId="{7AE23A83-323B-49C7-90B8-54B0F3E88C4C}" srcOrd="0" destOrd="0" presId="urn:microsoft.com/office/officeart/2005/8/layout/hierarchy2"/>
    <dgm:cxn modelId="{2FB6D9B8-60D7-415B-8B7B-CF1B5579C432}" type="presParOf" srcId="{3004BBB4-0208-465E-AFE8-F176626E0179}" destId="{C9C3943F-549E-470E-8E48-A68DA5AB3B4D}" srcOrd="1" destOrd="0" presId="urn:microsoft.com/office/officeart/2005/8/layout/hierarchy2"/>
    <dgm:cxn modelId="{9F3B1D66-3E0C-4D28-8866-61F891DE3E40}" type="presParOf" srcId="{C9C3943F-549E-470E-8E48-A68DA5AB3B4D}" destId="{F1BDCD3B-1D92-4F00-94DC-008AFF75991E}" srcOrd="0" destOrd="0" presId="urn:microsoft.com/office/officeart/2005/8/layout/hierarchy2"/>
    <dgm:cxn modelId="{7C726091-7413-4077-98DA-EE543A24737E}" type="presParOf" srcId="{F1BDCD3B-1D92-4F00-94DC-008AFF75991E}" destId="{5C7CC424-CAE8-4F3E-8696-7655CFA1CEA8}" srcOrd="0" destOrd="0" presId="urn:microsoft.com/office/officeart/2005/8/layout/hierarchy2"/>
    <dgm:cxn modelId="{72BF0E10-6D70-40AF-92CF-B95425D01EA6}" type="presParOf" srcId="{C9C3943F-549E-470E-8E48-A68DA5AB3B4D}" destId="{C9A643BC-B8F0-43FC-9613-089C183AD14D}" srcOrd="1" destOrd="0" presId="urn:microsoft.com/office/officeart/2005/8/layout/hierarchy2"/>
    <dgm:cxn modelId="{946FEEDA-A12D-4228-BD51-C3CE719D6F8F}" type="presParOf" srcId="{C9A643BC-B8F0-43FC-9613-089C183AD14D}" destId="{34D21F76-FD63-4C9A-9462-05F4E75B2A59}" srcOrd="0" destOrd="0" presId="urn:microsoft.com/office/officeart/2005/8/layout/hierarchy2"/>
    <dgm:cxn modelId="{77AC4B22-1BFB-494E-BA71-5CAEF59D08A1}" type="presParOf" srcId="{C9A643BC-B8F0-43FC-9613-089C183AD14D}" destId="{95E3DA6D-6837-46D3-A513-6E7677761355}" srcOrd="1" destOrd="0" presId="urn:microsoft.com/office/officeart/2005/8/layout/hierarchy2"/>
    <dgm:cxn modelId="{3CD68B1C-4FAB-4DD5-8961-709DE7A47FA2}" type="presParOf" srcId="{C9C3943F-549E-470E-8E48-A68DA5AB3B4D}" destId="{CEF99D38-6383-446D-83E9-AFE1818B61C8}" srcOrd="2" destOrd="0" presId="urn:microsoft.com/office/officeart/2005/8/layout/hierarchy2"/>
    <dgm:cxn modelId="{4F1769D1-3C34-4796-B9AD-E45A7FF49EBA}" type="presParOf" srcId="{CEF99D38-6383-446D-83E9-AFE1818B61C8}" destId="{A7F1BC79-5960-446B-BD70-FF08C8C65C20}" srcOrd="0" destOrd="0" presId="urn:microsoft.com/office/officeart/2005/8/layout/hierarchy2"/>
    <dgm:cxn modelId="{007102BB-5C05-42C1-99F6-2793B1D2DFAC}" type="presParOf" srcId="{C9C3943F-549E-470E-8E48-A68DA5AB3B4D}" destId="{0CD67092-C424-430F-B1AA-BDFE0B05E385}" srcOrd="3" destOrd="0" presId="urn:microsoft.com/office/officeart/2005/8/layout/hierarchy2"/>
    <dgm:cxn modelId="{D56B7EB0-9889-45E0-BF5E-769DE570BFA5}" type="presParOf" srcId="{0CD67092-C424-430F-B1AA-BDFE0B05E385}" destId="{62A13A08-5ACD-46CD-BE54-D341FA4E934D}" srcOrd="0" destOrd="0" presId="urn:microsoft.com/office/officeart/2005/8/layout/hierarchy2"/>
    <dgm:cxn modelId="{8EEA5E2E-8B4D-46D3-B8CD-08AFF91FC40F}" type="presParOf" srcId="{0CD67092-C424-430F-B1AA-BDFE0B05E385}" destId="{D655851D-F8BD-4785-ACF3-E84CCAA4DD43}" srcOrd="1" destOrd="0" presId="urn:microsoft.com/office/officeart/2005/8/layout/hierarchy2"/>
    <dgm:cxn modelId="{66744E10-EBCC-4A62-A218-CE122AA8A84F}" type="presParOf" srcId="{C9C3943F-549E-470E-8E48-A68DA5AB3B4D}" destId="{BBFE29DE-ED8F-439C-A093-D79A46097A99}" srcOrd="4" destOrd="0" presId="urn:microsoft.com/office/officeart/2005/8/layout/hierarchy2"/>
    <dgm:cxn modelId="{861C21DB-B42B-49A9-8376-A2898B99D521}" type="presParOf" srcId="{BBFE29DE-ED8F-439C-A093-D79A46097A99}" destId="{452F51EC-F4D4-498D-982A-C0F96F0222E4}" srcOrd="0" destOrd="0" presId="urn:microsoft.com/office/officeart/2005/8/layout/hierarchy2"/>
    <dgm:cxn modelId="{47D016EC-D2E2-4240-9821-866154D48B9B}" type="presParOf" srcId="{C9C3943F-549E-470E-8E48-A68DA5AB3B4D}" destId="{CFF760AE-7486-418D-8EA8-4C1CFFA1CB49}" srcOrd="5" destOrd="0" presId="urn:microsoft.com/office/officeart/2005/8/layout/hierarchy2"/>
    <dgm:cxn modelId="{9577C4A2-DAEC-4A23-B5F4-82DDA97522DC}" type="presParOf" srcId="{CFF760AE-7486-418D-8EA8-4C1CFFA1CB49}" destId="{EC97DA2B-99D3-469A-9F94-6EDCE152BC43}" srcOrd="0" destOrd="0" presId="urn:microsoft.com/office/officeart/2005/8/layout/hierarchy2"/>
    <dgm:cxn modelId="{735CA469-27CF-49E0-BAEF-C3384122BC4F}" type="presParOf" srcId="{CFF760AE-7486-418D-8EA8-4C1CFFA1CB49}" destId="{AB52DCF9-E529-4051-8328-3A59114652E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021B9-EC45-4C2A-8BFD-FE73F7824518}" type="doc">
      <dgm:prSet loTypeId="urn:microsoft.com/office/officeart/2005/8/layout/equation1" loCatId="process" qsTypeId="urn:microsoft.com/office/officeart/2005/8/quickstyle/simple1" qsCatId="simple" csTypeId="urn:microsoft.com/office/officeart/2005/8/colors/accent2_1" csCatId="accent2" phldr="1"/>
      <dgm:spPr/>
    </dgm:pt>
    <dgm:pt modelId="{6A26B2A4-7096-4600-94EC-6002B23070B5}">
      <dgm:prSet phldrT="[Text]" custT="1"/>
      <dgm:spPr/>
      <dgm:t>
        <a:bodyPr/>
        <a:lstStyle/>
        <a:p>
          <a:r>
            <a:rPr lang="en-US" sz="1700" b="1" dirty="0" smtClean="0"/>
            <a:t>Increased Competition </a:t>
          </a:r>
          <a:endParaRPr lang="en-US" sz="1700" b="1" dirty="0"/>
        </a:p>
      </dgm:t>
    </dgm:pt>
    <dgm:pt modelId="{361AB716-7AF8-492E-8B3D-2BF4DE17AF59}" type="parTrans" cxnId="{865FBACF-D82E-47C6-926F-3186F48E41FC}">
      <dgm:prSet/>
      <dgm:spPr/>
      <dgm:t>
        <a:bodyPr/>
        <a:lstStyle/>
        <a:p>
          <a:endParaRPr lang="en-US"/>
        </a:p>
      </dgm:t>
    </dgm:pt>
    <dgm:pt modelId="{51DD867E-4D2C-40AC-984A-2E32B49D0490}" type="sibTrans" cxnId="{865FBACF-D82E-47C6-926F-3186F48E41FC}">
      <dgm:prSet/>
      <dgm:spPr/>
      <dgm:t>
        <a:bodyPr/>
        <a:lstStyle/>
        <a:p>
          <a:endParaRPr lang="en-US"/>
        </a:p>
      </dgm:t>
    </dgm:pt>
    <dgm:pt modelId="{8050479F-85B1-42D7-8ECA-63A5937DD160}">
      <dgm:prSet phldrT="[Text]" custT="1"/>
      <dgm:spPr/>
      <dgm:t>
        <a:bodyPr/>
        <a:lstStyle/>
        <a:p>
          <a:r>
            <a:rPr lang="en-US" sz="1700" b="1" dirty="0" smtClean="0"/>
            <a:t>Lack of Differentiation</a:t>
          </a:r>
          <a:endParaRPr lang="en-US" sz="1700" b="1" dirty="0"/>
        </a:p>
      </dgm:t>
    </dgm:pt>
    <dgm:pt modelId="{24EF0946-C3B9-4FA3-AF2F-8E55AF0CE7F2}" type="parTrans" cxnId="{90784458-5AEA-4DE8-9CFA-1FB6A28F4E81}">
      <dgm:prSet/>
      <dgm:spPr/>
      <dgm:t>
        <a:bodyPr/>
        <a:lstStyle/>
        <a:p>
          <a:endParaRPr lang="en-US"/>
        </a:p>
      </dgm:t>
    </dgm:pt>
    <dgm:pt modelId="{EC1E7125-8D14-4641-8451-F909C177B6CF}" type="sibTrans" cxnId="{90784458-5AEA-4DE8-9CFA-1FB6A28F4E81}">
      <dgm:prSet/>
      <dgm:spPr/>
      <dgm:t>
        <a:bodyPr/>
        <a:lstStyle/>
        <a:p>
          <a:endParaRPr lang="en-US"/>
        </a:p>
      </dgm:t>
    </dgm:pt>
    <dgm:pt modelId="{A91F6352-D315-444E-B821-75066088EA7B}">
      <dgm:prSet phldrT="[Text]" custT="1"/>
      <dgm:spPr/>
      <dgm:t>
        <a:bodyPr/>
        <a:lstStyle/>
        <a:p>
          <a:r>
            <a:rPr lang="en-US" sz="1700" b="1" dirty="0" smtClean="0"/>
            <a:t>Market Share Erosion &amp; </a:t>
          </a:r>
          <a:br>
            <a:rPr lang="en-US" sz="1700" b="1" dirty="0" smtClean="0"/>
          </a:br>
          <a:r>
            <a:rPr lang="en-US" sz="1700" b="1" dirty="0" smtClean="0"/>
            <a:t>Loss of Sales</a:t>
          </a:r>
          <a:endParaRPr lang="en-US" sz="1700" b="1" dirty="0"/>
        </a:p>
      </dgm:t>
    </dgm:pt>
    <dgm:pt modelId="{5AD1184C-7D22-44F1-A1A8-57D43765EA5A}" type="parTrans" cxnId="{9E369563-BEEC-45AB-90D0-D6260A306D7A}">
      <dgm:prSet/>
      <dgm:spPr/>
      <dgm:t>
        <a:bodyPr/>
        <a:lstStyle/>
        <a:p>
          <a:endParaRPr lang="en-US"/>
        </a:p>
      </dgm:t>
    </dgm:pt>
    <dgm:pt modelId="{1AB2C366-F1F2-478C-9924-1DF69301C4BB}" type="sibTrans" cxnId="{9E369563-BEEC-45AB-90D0-D6260A306D7A}">
      <dgm:prSet/>
      <dgm:spPr/>
      <dgm:t>
        <a:bodyPr/>
        <a:lstStyle/>
        <a:p>
          <a:endParaRPr lang="en-US"/>
        </a:p>
      </dgm:t>
    </dgm:pt>
    <dgm:pt modelId="{644CB39D-E332-4675-8804-0847B9A6A627}">
      <dgm:prSet custT="1"/>
      <dgm:spPr/>
      <dgm:t>
        <a:bodyPr/>
        <a:lstStyle/>
        <a:p>
          <a:r>
            <a:rPr lang="en-US" sz="1700" b="1" dirty="0" smtClean="0"/>
            <a:t>Difficulty Reaching  &amp; Engaging Customers</a:t>
          </a:r>
          <a:endParaRPr lang="en-US" sz="1700" b="1" dirty="0"/>
        </a:p>
      </dgm:t>
    </dgm:pt>
    <dgm:pt modelId="{9EADBC0A-1552-4637-9161-6F8568F44900}" type="parTrans" cxnId="{94566563-306A-4DC6-851A-B95356803280}">
      <dgm:prSet/>
      <dgm:spPr/>
      <dgm:t>
        <a:bodyPr/>
        <a:lstStyle/>
        <a:p>
          <a:endParaRPr lang="en-US"/>
        </a:p>
      </dgm:t>
    </dgm:pt>
    <dgm:pt modelId="{E89F473D-BB41-424F-B0C3-DD5D6379F936}" type="sibTrans" cxnId="{94566563-306A-4DC6-851A-B95356803280}">
      <dgm:prSet/>
      <dgm:spPr/>
      <dgm:t>
        <a:bodyPr/>
        <a:lstStyle/>
        <a:p>
          <a:endParaRPr lang="en-US"/>
        </a:p>
      </dgm:t>
    </dgm:pt>
    <dgm:pt modelId="{7C87FADF-4217-4085-B450-526E679790C0}" type="pres">
      <dgm:prSet presAssocID="{D84021B9-EC45-4C2A-8BFD-FE73F7824518}" presName="linearFlow" presStyleCnt="0">
        <dgm:presLayoutVars>
          <dgm:dir/>
          <dgm:resizeHandles val="exact"/>
        </dgm:presLayoutVars>
      </dgm:prSet>
      <dgm:spPr/>
    </dgm:pt>
    <dgm:pt modelId="{C9C0AA2F-A38C-461A-8262-DB117F4E439A}" type="pres">
      <dgm:prSet presAssocID="{6A26B2A4-7096-4600-94EC-6002B23070B5}" presName="node" presStyleLbl="node1" presStyleIdx="0" presStyleCnt="4" custScaleX="491893" custScaleY="449307">
        <dgm:presLayoutVars>
          <dgm:bulletEnabled val="1"/>
        </dgm:presLayoutVars>
      </dgm:prSet>
      <dgm:spPr/>
      <dgm:t>
        <a:bodyPr/>
        <a:lstStyle/>
        <a:p>
          <a:endParaRPr lang="en-US"/>
        </a:p>
      </dgm:t>
    </dgm:pt>
    <dgm:pt modelId="{6397C2E7-2C99-4890-A143-A786A83D1F8A}" type="pres">
      <dgm:prSet presAssocID="{51DD867E-4D2C-40AC-984A-2E32B49D0490}" presName="spacerL" presStyleCnt="0"/>
      <dgm:spPr/>
    </dgm:pt>
    <dgm:pt modelId="{553EE902-B890-4CD8-9B5B-69950F922ED4}" type="pres">
      <dgm:prSet presAssocID="{51DD867E-4D2C-40AC-984A-2E32B49D0490}" presName="sibTrans" presStyleLbl="sibTrans2D1" presStyleIdx="0" presStyleCnt="3"/>
      <dgm:spPr/>
      <dgm:t>
        <a:bodyPr/>
        <a:lstStyle/>
        <a:p>
          <a:endParaRPr lang="en-US"/>
        </a:p>
      </dgm:t>
    </dgm:pt>
    <dgm:pt modelId="{807C6237-24E1-4763-9204-B539D90AAAE3}" type="pres">
      <dgm:prSet presAssocID="{51DD867E-4D2C-40AC-984A-2E32B49D0490}" presName="spacerR" presStyleCnt="0"/>
      <dgm:spPr/>
    </dgm:pt>
    <dgm:pt modelId="{520CB9A2-2600-40E7-BC2E-55EFFB8BCC21}" type="pres">
      <dgm:prSet presAssocID="{644CB39D-E332-4675-8804-0847B9A6A627}" presName="node" presStyleLbl="node1" presStyleIdx="1" presStyleCnt="4" custScaleX="491893" custScaleY="449307">
        <dgm:presLayoutVars>
          <dgm:bulletEnabled val="1"/>
        </dgm:presLayoutVars>
      </dgm:prSet>
      <dgm:spPr/>
      <dgm:t>
        <a:bodyPr/>
        <a:lstStyle/>
        <a:p>
          <a:endParaRPr lang="en-US"/>
        </a:p>
      </dgm:t>
    </dgm:pt>
    <dgm:pt modelId="{49481414-61F8-418A-8320-488E6171A2B3}" type="pres">
      <dgm:prSet presAssocID="{E89F473D-BB41-424F-B0C3-DD5D6379F936}" presName="spacerL" presStyleCnt="0"/>
      <dgm:spPr/>
    </dgm:pt>
    <dgm:pt modelId="{18C2518D-AA4C-4782-9FFE-2B8677905DD1}" type="pres">
      <dgm:prSet presAssocID="{E89F473D-BB41-424F-B0C3-DD5D6379F936}" presName="sibTrans" presStyleLbl="sibTrans2D1" presStyleIdx="1" presStyleCnt="3"/>
      <dgm:spPr/>
      <dgm:t>
        <a:bodyPr/>
        <a:lstStyle/>
        <a:p>
          <a:endParaRPr lang="en-US"/>
        </a:p>
      </dgm:t>
    </dgm:pt>
    <dgm:pt modelId="{3421BC8D-5120-4A04-8A5B-49C4FA8D8F3B}" type="pres">
      <dgm:prSet presAssocID="{E89F473D-BB41-424F-B0C3-DD5D6379F936}" presName="spacerR" presStyleCnt="0"/>
      <dgm:spPr/>
    </dgm:pt>
    <dgm:pt modelId="{4F1FB725-767A-47CE-90D3-DB9057FCAD17}" type="pres">
      <dgm:prSet presAssocID="{8050479F-85B1-42D7-8ECA-63A5937DD160}" presName="node" presStyleLbl="node1" presStyleIdx="2" presStyleCnt="4" custScaleX="491893" custScaleY="449307">
        <dgm:presLayoutVars>
          <dgm:bulletEnabled val="1"/>
        </dgm:presLayoutVars>
      </dgm:prSet>
      <dgm:spPr/>
      <dgm:t>
        <a:bodyPr/>
        <a:lstStyle/>
        <a:p>
          <a:endParaRPr lang="en-US"/>
        </a:p>
      </dgm:t>
    </dgm:pt>
    <dgm:pt modelId="{C9EE1D92-5923-48BD-9978-BC1AB1C5E232}" type="pres">
      <dgm:prSet presAssocID="{EC1E7125-8D14-4641-8451-F909C177B6CF}" presName="spacerL" presStyleCnt="0"/>
      <dgm:spPr/>
    </dgm:pt>
    <dgm:pt modelId="{3A3BA8FE-AA9D-4357-872C-432DE7BA70D4}" type="pres">
      <dgm:prSet presAssocID="{EC1E7125-8D14-4641-8451-F909C177B6CF}" presName="sibTrans" presStyleLbl="sibTrans2D1" presStyleIdx="2" presStyleCnt="3"/>
      <dgm:spPr/>
      <dgm:t>
        <a:bodyPr/>
        <a:lstStyle/>
        <a:p>
          <a:endParaRPr lang="en-US"/>
        </a:p>
      </dgm:t>
    </dgm:pt>
    <dgm:pt modelId="{9CAFD114-8063-4F75-A905-84DC98051B24}" type="pres">
      <dgm:prSet presAssocID="{EC1E7125-8D14-4641-8451-F909C177B6CF}" presName="spacerR" presStyleCnt="0"/>
      <dgm:spPr/>
    </dgm:pt>
    <dgm:pt modelId="{F9BC10C7-AF0C-482D-A549-7B67487E5A11}" type="pres">
      <dgm:prSet presAssocID="{A91F6352-D315-444E-B821-75066088EA7B}" presName="node" presStyleLbl="node1" presStyleIdx="3" presStyleCnt="4" custScaleX="491893" custScaleY="449307">
        <dgm:presLayoutVars>
          <dgm:bulletEnabled val="1"/>
        </dgm:presLayoutVars>
      </dgm:prSet>
      <dgm:spPr/>
      <dgm:t>
        <a:bodyPr/>
        <a:lstStyle/>
        <a:p>
          <a:endParaRPr lang="en-US"/>
        </a:p>
      </dgm:t>
    </dgm:pt>
  </dgm:ptLst>
  <dgm:cxnLst>
    <dgm:cxn modelId="{E66FC29B-E99C-401B-B11A-22F8E4F91F03}" type="presOf" srcId="{8050479F-85B1-42D7-8ECA-63A5937DD160}" destId="{4F1FB725-767A-47CE-90D3-DB9057FCAD17}" srcOrd="0" destOrd="0" presId="urn:microsoft.com/office/officeart/2005/8/layout/equation1"/>
    <dgm:cxn modelId="{D49F3CEC-A7F1-48EB-B1E7-E377DEC463DD}" type="presOf" srcId="{D84021B9-EC45-4C2A-8BFD-FE73F7824518}" destId="{7C87FADF-4217-4085-B450-526E679790C0}" srcOrd="0" destOrd="0" presId="urn:microsoft.com/office/officeart/2005/8/layout/equation1"/>
    <dgm:cxn modelId="{865FBACF-D82E-47C6-926F-3186F48E41FC}" srcId="{D84021B9-EC45-4C2A-8BFD-FE73F7824518}" destId="{6A26B2A4-7096-4600-94EC-6002B23070B5}" srcOrd="0" destOrd="0" parTransId="{361AB716-7AF8-492E-8B3D-2BF4DE17AF59}" sibTransId="{51DD867E-4D2C-40AC-984A-2E32B49D0490}"/>
    <dgm:cxn modelId="{0957FD41-7706-4A57-8723-679157955281}" type="presOf" srcId="{644CB39D-E332-4675-8804-0847B9A6A627}" destId="{520CB9A2-2600-40E7-BC2E-55EFFB8BCC21}" srcOrd="0" destOrd="0" presId="urn:microsoft.com/office/officeart/2005/8/layout/equation1"/>
    <dgm:cxn modelId="{94566563-306A-4DC6-851A-B95356803280}" srcId="{D84021B9-EC45-4C2A-8BFD-FE73F7824518}" destId="{644CB39D-E332-4675-8804-0847B9A6A627}" srcOrd="1" destOrd="0" parTransId="{9EADBC0A-1552-4637-9161-6F8568F44900}" sibTransId="{E89F473D-BB41-424F-B0C3-DD5D6379F936}"/>
    <dgm:cxn modelId="{A2DF6DF5-DC30-48FA-A512-E0A6F2F28CF0}" type="presOf" srcId="{EC1E7125-8D14-4641-8451-F909C177B6CF}" destId="{3A3BA8FE-AA9D-4357-872C-432DE7BA70D4}" srcOrd="0" destOrd="0" presId="urn:microsoft.com/office/officeart/2005/8/layout/equation1"/>
    <dgm:cxn modelId="{722EFFFA-E968-4A74-8CDA-E5F8E70C7453}" type="presOf" srcId="{51DD867E-4D2C-40AC-984A-2E32B49D0490}" destId="{553EE902-B890-4CD8-9B5B-69950F922ED4}" srcOrd="0" destOrd="0" presId="urn:microsoft.com/office/officeart/2005/8/layout/equation1"/>
    <dgm:cxn modelId="{C1FF0A48-9BD4-4566-A69D-646888E52D9B}" type="presOf" srcId="{6A26B2A4-7096-4600-94EC-6002B23070B5}" destId="{C9C0AA2F-A38C-461A-8262-DB117F4E439A}" srcOrd="0" destOrd="0" presId="urn:microsoft.com/office/officeart/2005/8/layout/equation1"/>
    <dgm:cxn modelId="{90784458-5AEA-4DE8-9CFA-1FB6A28F4E81}" srcId="{D84021B9-EC45-4C2A-8BFD-FE73F7824518}" destId="{8050479F-85B1-42D7-8ECA-63A5937DD160}" srcOrd="2" destOrd="0" parTransId="{24EF0946-C3B9-4FA3-AF2F-8E55AF0CE7F2}" sibTransId="{EC1E7125-8D14-4641-8451-F909C177B6CF}"/>
    <dgm:cxn modelId="{9E369563-BEEC-45AB-90D0-D6260A306D7A}" srcId="{D84021B9-EC45-4C2A-8BFD-FE73F7824518}" destId="{A91F6352-D315-444E-B821-75066088EA7B}" srcOrd="3" destOrd="0" parTransId="{5AD1184C-7D22-44F1-A1A8-57D43765EA5A}" sibTransId="{1AB2C366-F1F2-478C-9924-1DF69301C4BB}"/>
    <dgm:cxn modelId="{F2095ADA-D8A5-4BF0-BE88-4C545CEE3179}" type="presOf" srcId="{A91F6352-D315-444E-B821-75066088EA7B}" destId="{F9BC10C7-AF0C-482D-A549-7B67487E5A11}" srcOrd="0" destOrd="0" presId="urn:microsoft.com/office/officeart/2005/8/layout/equation1"/>
    <dgm:cxn modelId="{FD0F1E6F-B023-43BD-8B7C-2254E84F366E}" type="presOf" srcId="{E89F473D-BB41-424F-B0C3-DD5D6379F936}" destId="{18C2518D-AA4C-4782-9FFE-2B8677905DD1}" srcOrd="0" destOrd="0" presId="urn:microsoft.com/office/officeart/2005/8/layout/equation1"/>
    <dgm:cxn modelId="{B2679A55-E238-495A-8CC2-342BC43A20FA}" type="presParOf" srcId="{7C87FADF-4217-4085-B450-526E679790C0}" destId="{C9C0AA2F-A38C-461A-8262-DB117F4E439A}" srcOrd="0" destOrd="0" presId="urn:microsoft.com/office/officeart/2005/8/layout/equation1"/>
    <dgm:cxn modelId="{12803543-0760-400E-B11C-C9950DBDFE0F}" type="presParOf" srcId="{7C87FADF-4217-4085-B450-526E679790C0}" destId="{6397C2E7-2C99-4890-A143-A786A83D1F8A}" srcOrd="1" destOrd="0" presId="urn:microsoft.com/office/officeart/2005/8/layout/equation1"/>
    <dgm:cxn modelId="{7DD45DD8-298F-46DF-99C6-5CB82AD8CFB1}" type="presParOf" srcId="{7C87FADF-4217-4085-B450-526E679790C0}" destId="{553EE902-B890-4CD8-9B5B-69950F922ED4}" srcOrd="2" destOrd="0" presId="urn:microsoft.com/office/officeart/2005/8/layout/equation1"/>
    <dgm:cxn modelId="{7D452F18-F97C-4628-A2F9-B1D0DEA1D3DB}" type="presParOf" srcId="{7C87FADF-4217-4085-B450-526E679790C0}" destId="{807C6237-24E1-4763-9204-B539D90AAAE3}" srcOrd="3" destOrd="0" presId="urn:microsoft.com/office/officeart/2005/8/layout/equation1"/>
    <dgm:cxn modelId="{53A04D03-6B6E-499C-BE0C-93DE34C94FF0}" type="presParOf" srcId="{7C87FADF-4217-4085-B450-526E679790C0}" destId="{520CB9A2-2600-40E7-BC2E-55EFFB8BCC21}" srcOrd="4" destOrd="0" presId="urn:microsoft.com/office/officeart/2005/8/layout/equation1"/>
    <dgm:cxn modelId="{21E0346E-6118-4071-9E92-0C57B6CD5E22}" type="presParOf" srcId="{7C87FADF-4217-4085-B450-526E679790C0}" destId="{49481414-61F8-418A-8320-488E6171A2B3}" srcOrd="5" destOrd="0" presId="urn:microsoft.com/office/officeart/2005/8/layout/equation1"/>
    <dgm:cxn modelId="{5C90A38A-09FC-4C97-AA6E-21F8ED644097}" type="presParOf" srcId="{7C87FADF-4217-4085-B450-526E679790C0}" destId="{18C2518D-AA4C-4782-9FFE-2B8677905DD1}" srcOrd="6" destOrd="0" presId="urn:microsoft.com/office/officeart/2005/8/layout/equation1"/>
    <dgm:cxn modelId="{E88A4906-F991-4FB7-9CE7-097703EC5768}" type="presParOf" srcId="{7C87FADF-4217-4085-B450-526E679790C0}" destId="{3421BC8D-5120-4A04-8A5B-49C4FA8D8F3B}" srcOrd="7" destOrd="0" presId="urn:microsoft.com/office/officeart/2005/8/layout/equation1"/>
    <dgm:cxn modelId="{9195A608-7A22-4B89-987D-DB7D680FBA68}" type="presParOf" srcId="{7C87FADF-4217-4085-B450-526E679790C0}" destId="{4F1FB725-767A-47CE-90D3-DB9057FCAD17}" srcOrd="8" destOrd="0" presId="urn:microsoft.com/office/officeart/2005/8/layout/equation1"/>
    <dgm:cxn modelId="{E0A696B4-057F-4BD0-B327-BDE29130884B}" type="presParOf" srcId="{7C87FADF-4217-4085-B450-526E679790C0}" destId="{C9EE1D92-5923-48BD-9978-BC1AB1C5E232}" srcOrd="9" destOrd="0" presId="urn:microsoft.com/office/officeart/2005/8/layout/equation1"/>
    <dgm:cxn modelId="{69A2CBD0-E886-45A2-B7EA-AC87114ADF40}" type="presParOf" srcId="{7C87FADF-4217-4085-B450-526E679790C0}" destId="{3A3BA8FE-AA9D-4357-872C-432DE7BA70D4}" srcOrd="10" destOrd="0" presId="urn:microsoft.com/office/officeart/2005/8/layout/equation1"/>
    <dgm:cxn modelId="{308FF46D-AC68-4E53-8136-87CED6511A8F}" type="presParOf" srcId="{7C87FADF-4217-4085-B450-526E679790C0}" destId="{9CAFD114-8063-4F75-A905-84DC98051B24}" srcOrd="11" destOrd="0" presId="urn:microsoft.com/office/officeart/2005/8/layout/equation1"/>
    <dgm:cxn modelId="{A3FB98C4-CDF2-4A81-9590-4214140B2050}" type="presParOf" srcId="{7C87FADF-4217-4085-B450-526E679790C0}" destId="{F9BC10C7-AF0C-482D-A549-7B67487E5A11}"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B115DB-A09D-40CA-A753-58B9CA7CEA0F}"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3F6835F8-A504-49EE-9479-EE2E6E675FEB}">
      <dgm:prSet phldrT="[Text]" custT="1"/>
      <dgm:spPr/>
      <dgm:t>
        <a:bodyPr/>
        <a:lstStyle/>
        <a:p>
          <a:r>
            <a:rPr lang="en-US" sz="1700" b="1" dirty="0" smtClean="0"/>
            <a:t>Growth of Alternative Retail Channels and Outlets</a:t>
          </a:r>
          <a:endParaRPr lang="en-US" sz="1700" b="1" dirty="0"/>
        </a:p>
      </dgm:t>
    </dgm:pt>
    <dgm:pt modelId="{EB3FFA37-D302-4990-863A-8B63C94A6486}" type="parTrans" cxnId="{B045550F-0FF2-4B2E-9C22-A6DE65E1EBA6}">
      <dgm:prSet/>
      <dgm:spPr/>
      <dgm:t>
        <a:bodyPr/>
        <a:lstStyle/>
        <a:p>
          <a:endParaRPr lang="en-US"/>
        </a:p>
      </dgm:t>
    </dgm:pt>
    <dgm:pt modelId="{1662F6D8-0D9F-43A5-BE6F-3255C2C77A42}" type="sibTrans" cxnId="{B045550F-0FF2-4B2E-9C22-A6DE65E1EBA6}">
      <dgm:prSet/>
      <dgm:spPr/>
      <dgm:t>
        <a:bodyPr/>
        <a:lstStyle/>
        <a:p>
          <a:endParaRPr lang="en-US"/>
        </a:p>
      </dgm:t>
    </dgm:pt>
    <dgm:pt modelId="{77AD39A1-D1FE-4C3A-B74A-5CA3982188A6}">
      <dgm:prSet phldrT="[Text]" custT="1"/>
      <dgm:spPr/>
      <dgm:t>
        <a:bodyPr/>
        <a:lstStyle/>
        <a:p>
          <a:r>
            <a:rPr lang="en-US" sz="2000" dirty="0" smtClean="0"/>
            <a:t>Favor supermarkets for fresh and perishable items</a:t>
          </a:r>
          <a:endParaRPr lang="en-US" sz="2000" dirty="0"/>
        </a:p>
      </dgm:t>
    </dgm:pt>
    <dgm:pt modelId="{56A2D48D-097F-4CB5-8C0A-88DF8060C867}" type="parTrans" cxnId="{8E195A69-84DD-47A6-A365-0DA0E701CE3A}">
      <dgm:prSet/>
      <dgm:spPr/>
      <dgm:t>
        <a:bodyPr/>
        <a:lstStyle/>
        <a:p>
          <a:endParaRPr lang="en-US"/>
        </a:p>
      </dgm:t>
    </dgm:pt>
    <dgm:pt modelId="{CE34F33A-3676-4713-A662-6BFC361BE6D7}" type="sibTrans" cxnId="{8E195A69-84DD-47A6-A365-0DA0E701CE3A}">
      <dgm:prSet/>
      <dgm:spPr/>
      <dgm:t>
        <a:bodyPr/>
        <a:lstStyle/>
        <a:p>
          <a:endParaRPr lang="en-US"/>
        </a:p>
      </dgm:t>
    </dgm:pt>
    <dgm:pt modelId="{AFE4CB3E-4031-4EF4-940F-89E83721E62B}">
      <dgm:prSet phldrT="[Text]" custT="1"/>
      <dgm:spPr/>
      <dgm:t>
        <a:bodyPr/>
        <a:lstStyle/>
        <a:p>
          <a:r>
            <a:rPr lang="en-US" sz="2000" dirty="0" smtClean="0"/>
            <a:t>Dollar, Club, Mass channels becoming increasingly appealing</a:t>
          </a:r>
          <a:endParaRPr lang="en-US" sz="2000" dirty="0"/>
        </a:p>
      </dgm:t>
    </dgm:pt>
    <dgm:pt modelId="{30DC8343-1C5E-4E35-9A17-0E1564FF1626}" type="parTrans" cxnId="{D8EF4FEA-30F4-4082-90C2-D24AC3EE2231}">
      <dgm:prSet/>
      <dgm:spPr/>
      <dgm:t>
        <a:bodyPr/>
        <a:lstStyle/>
        <a:p>
          <a:endParaRPr lang="en-US"/>
        </a:p>
      </dgm:t>
    </dgm:pt>
    <dgm:pt modelId="{1E0F0E20-5C3C-412D-B906-6EA4BC284227}" type="sibTrans" cxnId="{D8EF4FEA-30F4-4082-90C2-D24AC3EE2231}">
      <dgm:prSet/>
      <dgm:spPr/>
      <dgm:t>
        <a:bodyPr/>
        <a:lstStyle/>
        <a:p>
          <a:endParaRPr lang="en-US"/>
        </a:p>
      </dgm:t>
    </dgm:pt>
    <dgm:pt modelId="{62927FB3-A633-4A00-BD35-901E70B15423}">
      <dgm:prSet/>
      <dgm:spPr/>
      <dgm:t>
        <a:bodyPr/>
        <a:lstStyle/>
        <a:p>
          <a:r>
            <a:rPr lang="en-US" b="1" dirty="0" smtClean="0"/>
            <a:t>Consumers are Shopping Multiple Channels for Best Value</a:t>
          </a:r>
          <a:endParaRPr lang="en-US" b="1" dirty="0"/>
        </a:p>
      </dgm:t>
    </dgm:pt>
    <dgm:pt modelId="{6D40E605-E80A-4B5C-9B87-4BCE93E123F3}" type="parTrans" cxnId="{1D89327D-07BC-45E4-9833-6CAC1836356A}">
      <dgm:prSet/>
      <dgm:spPr/>
      <dgm:t>
        <a:bodyPr/>
        <a:lstStyle/>
        <a:p>
          <a:endParaRPr lang="en-US"/>
        </a:p>
      </dgm:t>
    </dgm:pt>
    <dgm:pt modelId="{A6AD5788-6BC1-4056-A040-E0D08140BED3}" type="sibTrans" cxnId="{1D89327D-07BC-45E4-9833-6CAC1836356A}">
      <dgm:prSet/>
      <dgm:spPr/>
      <dgm:t>
        <a:bodyPr/>
        <a:lstStyle/>
        <a:p>
          <a:endParaRPr lang="en-US"/>
        </a:p>
      </dgm:t>
    </dgm:pt>
    <dgm:pt modelId="{16BB80B3-8914-4BE9-9D93-ACF6035DBDF5}">
      <dgm:prSet phldrT="[Text]" custT="1"/>
      <dgm:spPr/>
      <dgm:t>
        <a:bodyPr/>
        <a:lstStyle/>
        <a:p>
          <a:r>
            <a:rPr lang="en-US" sz="2000" dirty="0" smtClean="0"/>
            <a:t>Comfortable buying shelf-stable items in non-grocery outlets</a:t>
          </a:r>
          <a:endParaRPr lang="en-US" sz="2000" dirty="0"/>
        </a:p>
      </dgm:t>
    </dgm:pt>
    <dgm:pt modelId="{B25A9AE7-CD20-415C-8B68-2CA97A5D677E}" type="parTrans" cxnId="{BDCFB140-C60E-464F-8469-A8B673D52C34}">
      <dgm:prSet/>
      <dgm:spPr/>
      <dgm:t>
        <a:bodyPr/>
        <a:lstStyle/>
        <a:p>
          <a:endParaRPr lang="en-US"/>
        </a:p>
      </dgm:t>
    </dgm:pt>
    <dgm:pt modelId="{900DEDC4-F765-4F57-AC45-026A7BC287B6}" type="sibTrans" cxnId="{BDCFB140-C60E-464F-8469-A8B673D52C34}">
      <dgm:prSet/>
      <dgm:spPr/>
      <dgm:t>
        <a:bodyPr/>
        <a:lstStyle/>
        <a:p>
          <a:endParaRPr lang="en-US"/>
        </a:p>
      </dgm:t>
    </dgm:pt>
    <dgm:pt modelId="{EAFC4042-8E18-411D-AC19-DF4D34D4E2AC}">
      <dgm:prSet phldrT="[Text]" custT="1"/>
      <dgm:spPr/>
      <dgm:t>
        <a:bodyPr/>
        <a:lstStyle/>
        <a:p>
          <a:r>
            <a:rPr lang="en-US" sz="2000" dirty="0" smtClean="0"/>
            <a:t>Mass merchandisers developing grocery departments</a:t>
          </a:r>
          <a:endParaRPr lang="en-US" sz="2000" dirty="0"/>
        </a:p>
      </dgm:t>
    </dgm:pt>
    <dgm:pt modelId="{9350CE9C-8C95-4E35-ACC4-277874D86F99}" type="parTrans" cxnId="{334FC0E9-0CBF-42D0-920E-E36CC0DC1D50}">
      <dgm:prSet/>
      <dgm:spPr/>
      <dgm:t>
        <a:bodyPr/>
        <a:lstStyle/>
        <a:p>
          <a:endParaRPr lang="en-US"/>
        </a:p>
      </dgm:t>
    </dgm:pt>
    <dgm:pt modelId="{0F843B6C-1C19-4558-A964-3FADC14F6CFE}" type="sibTrans" cxnId="{334FC0E9-0CBF-42D0-920E-E36CC0DC1D50}">
      <dgm:prSet/>
      <dgm:spPr/>
      <dgm:t>
        <a:bodyPr/>
        <a:lstStyle/>
        <a:p>
          <a:endParaRPr lang="en-US"/>
        </a:p>
      </dgm:t>
    </dgm:pt>
    <dgm:pt modelId="{32DD5782-B3A2-4CA8-A493-2FAE9C3B9A70}">
      <dgm:prSet phldrT="[Text]" custT="1"/>
      <dgm:spPr/>
      <dgm:t>
        <a:bodyPr/>
        <a:lstStyle/>
        <a:p>
          <a:r>
            <a:rPr lang="en-US" sz="2000" dirty="0" smtClean="0"/>
            <a:t>Shoppers driven by value offerings</a:t>
          </a:r>
          <a:endParaRPr lang="en-US" sz="2000" dirty="0"/>
        </a:p>
      </dgm:t>
    </dgm:pt>
    <dgm:pt modelId="{FCD492F3-B22F-4354-BF4A-9A2FC433F2C9}" type="parTrans" cxnId="{4BEF5CCA-E65B-4CB3-91B2-CFD6A6A6C482}">
      <dgm:prSet/>
      <dgm:spPr/>
      <dgm:t>
        <a:bodyPr/>
        <a:lstStyle/>
        <a:p>
          <a:endParaRPr lang="en-US"/>
        </a:p>
      </dgm:t>
    </dgm:pt>
    <dgm:pt modelId="{B26D450B-C4B3-4E5D-AA5E-64AC37C18E5B}" type="sibTrans" cxnId="{4BEF5CCA-E65B-4CB3-91B2-CFD6A6A6C482}">
      <dgm:prSet/>
      <dgm:spPr/>
      <dgm:t>
        <a:bodyPr/>
        <a:lstStyle/>
        <a:p>
          <a:endParaRPr lang="en-US"/>
        </a:p>
      </dgm:t>
    </dgm:pt>
    <dgm:pt modelId="{3C69C706-24C2-476F-B345-67B061415F44}">
      <dgm:prSet phldrT="[Text]" custT="1"/>
      <dgm:spPr/>
      <dgm:t>
        <a:bodyPr/>
        <a:lstStyle/>
        <a:p>
          <a:r>
            <a:rPr lang="en-US" sz="2000" dirty="0" smtClean="0"/>
            <a:t>Growth of local farmers’ markets  </a:t>
          </a:r>
          <a:endParaRPr lang="en-US" sz="2000" dirty="0"/>
        </a:p>
      </dgm:t>
    </dgm:pt>
    <dgm:pt modelId="{AD032B32-25FC-4C5A-A13A-CF9D0FBECA3A}" type="parTrans" cxnId="{694C43BF-CC3B-4F31-B949-2BE3E096D6CA}">
      <dgm:prSet/>
      <dgm:spPr/>
      <dgm:t>
        <a:bodyPr/>
        <a:lstStyle/>
        <a:p>
          <a:endParaRPr lang="en-US"/>
        </a:p>
      </dgm:t>
    </dgm:pt>
    <dgm:pt modelId="{52C0871B-B048-4A0B-A718-721FBB7D0BCA}" type="sibTrans" cxnId="{694C43BF-CC3B-4F31-B949-2BE3E096D6CA}">
      <dgm:prSet/>
      <dgm:spPr/>
      <dgm:t>
        <a:bodyPr/>
        <a:lstStyle/>
        <a:p>
          <a:endParaRPr lang="en-US"/>
        </a:p>
      </dgm:t>
    </dgm:pt>
    <dgm:pt modelId="{0761A6B6-CB0F-4259-8BA8-E029D2F46B4D}" type="pres">
      <dgm:prSet presAssocID="{BDB115DB-A09D-40CA-A753-58B9CA7CEA0F}" presName="linear" presStyleCnt="0">
        <dgm:presLayoutVars>
          <dgm:dir/>
          <dgm:animLvl val="lvl"/>
          <dgm:resizeHandles val="exact"/>
        </dgm:presLayoutVars>
      </dgm:prSet>
      <dgm:spPr/>
      <dgm:t>
        <a:bodyPr/>
        <a:lstStyle/>
        <a:p>
          <a:endParaRPr lang="en-US"/>
        </a:p>
      </dgm:t>
    </dgm:pt>
    <dgm:pt modelId="{9CD77E39-4E02-4161-8405-5E23972F0BE1}" type="pres">
      <dgm:prSet presAssocID="{3F6835F8-A504-49EE-9479-EE2E6E675FEB}" presName="parentLin" presStyleCnt="0"/>
      <dgm:spPr/>
    </dgm:pt>
    <dgm:pt modelId="{A9F7FDF4-4B3E-4982-90CA-30902EBD66EA}" type="pres">
      <dgm:prSet presAssocID="{3F6835F8-A504-49EE-9479-EE2E6E675FEB}" presName="parentLeftMargin" presStyleLbl="node1" presStyleIdx="0" presStyleCnt="2"/>
      <dgm:spPr/>
      <dgm:t>
        <a:bodyPr/>
        <a:lstStyle/>
        <a:p>
          <a:endParaRPr lang="en-US"/>
        </a:p>
      </dgm:t>
    </dgm:pt>
    <dgm:pt modelId="{7550C2AE-0C61-4554-9F1A-8386D2AE8C23}" type="pres">
      <dgm:prSet presAssocID="{3F6835F8-A504-49EE-9479-EE2E6E675FEB}" presName="parentText" presStyleLbl="node1" presStyleIdx="0" presStyleCnt="2" custScaleX="118182" custLinFactNeighborY="-59646">
        <dgm:presLayoutVars>
          <dgm:chMax val="0"/>
          <dgm:bulletEnabled val="1"/>
        </dgm:presLayoutVars>
      </dgm:prSet>
      <dgm:spPr/>
      <dgm:t>
        <a:bodyPr/>
        <a:lstStyle/>
        <a:p>
          <a:endParaRPr lang="en-US"/>
        </a:p>
      </dgm:t>
    </dgm:pt>
    <dgm:pt modelId="{610B1FC1-0405-4409-B819-C1178DBFEB96}" type="pres">
      <dgm:prSet presAssocID="{3F6835F8-A504-49EE-9479-EE2E6E675FEB}" presName="negativeSpace" presStyleCnt="0"/>
      <dgm:spPr/>
    </dgm:pt>
    <dgm:pt modelId="{B0C854D8-2CF6-4559-B4AD-1607D87D7A4C}" type="pres">
      <dgm:prSet presAssocID="{3F6835F8-A504-49EE-9479-EE2E6E675FEB}" presName="childText" presStyleLbl="conFgAcc1" presStyleIdx="0" presStyleCnt="2" custScaleY="105635" custLinFactY="-13363" custLinFactNeighborY="-100000">
        <dgm:presLayoutVars>
          <dgm:bulletEnabled val="1"/>
        </dgm:presLayoutVars>
      </dgm:prSet>
      <dgm:spPr/>
      <dgm:t>
        <a:bodyPr/>
        <a:lstStyle/>
        <a:p>
          <a:endParaRPr lang="en-US"/>
        </a:p>
      </dgm:t>
    </dgm:pt>
    <dgm:pt modelId="{69E69CE8-B343-4803-A593-0851AFC31AD5}" type="pres">
      <dgm:prSet presAssocID="{1662F6D8-0D9F-43A5-BE6F-3255C2C77A42}" presName="spaceBetweenRectangles" presStyleCnt="0"/>
      <dgm:spPr/>
    </dgm:pt>
    <dgm:pt modelId="{3FA31601-8FAF-4E22-9814-B7258F368FF2}" type="pres">
      <dgm:prSet presAssocID="{62927FB3-A633-4A00-BD35-901E70B15423}" presName="parentLin" presStyleCnt="0"/>
      <dgm:spPr/>
    </dgm:pt>
    <dgm:pt modelId="{1BD26426-4F6F-414E-BA90-EF526C1E02F4}" type="pres">
      <dgm:prSet presAssocID="{62927FB3-A633-4A00-BD35-901E70B15423}" presName="parentLeftMargin" presStyleLbl="node1" presStyleIdx="0" presStyleCnt="2"/>
      <dgm:spPr/>
      <dgm:t>
        <a:bodyPr/>
        <a:lstStyle/>
        <a:p>
          <a:endParaRPr lang="en-US"/>
        </a:p>
      </dgm:t>
    </dgm:pt>
    <dgm:pt modelId="{A552FBA1-1B27-49D7-91D0-A33D92345B57}" type="pres">
      <dgm:prSet presAssocID="{62927FB3-A633-4A00-BD35-901E70B15423}" presName="parentText" presStyleLbl="node1" presStyleIdx="1" presStyleCnt="2" custScaleX="122078" custLinFactNeighborY="-18628">
        <dgm:presLayoutVars>
          <dgm:chMax val="0"/>
          <dgm:bulletEnabled val="1"/>
        </dgm:presLayoutVars>
      </dgm:prSet>
      <dgm:spPr/>
      <dgm:t>
        <a:bodyPr/>
        <a:lstStyle/>
        <a:p>
          <a:endParaRPr lang="en-US"/>
        </a:p>
      </dgm:t>
    </dgm:pt>
    <dgm:pt modelId="{3A6AD245-ACB1-468E-B716-0F272CBF90FD}" type="pres">
      <dgm:prSet presAssocID="{62927FB3-A633-4A00-BD35-901E70B15423}" presName="negativeSpace" presStyleCnt="0"/>
      <dgm:spPr/>
    </dgm:pt>
    <dgm:pt modelId="{8084A99C-3D76-4712-8F39-CC3BE67BD3F7}" type="pres">
      <dgm:prSet presAssocID="{62927FB3-A633-4A00-BD35-901E70B15423}" presName="childText" presStyleLbl="conFgAcc1" presStyleIdx="1" presStyleCnt="2" custLinFactNeighborY="-46150">
        <dgm:presLayoutVars>
          <dgm:bulletEnabled val="1"/>
        </dgm:presLayoutVars>
      </dgm:prSet>
      <dgm:spPr/>
      <dgm:t>
        <a:bodyPr/>
        <a:lstStyle/>
        <a:p>
          <a:endParaRPr lang="en-US"/>
        </a:p>
      </dgm:t>
    </dgm:pt>
  </dgm:ptLst>
  <dgm:cxnLst>
    <dgm:cxn modelId="{E6833B66-A702-4EDB-9337-1C3E6907FB65}" type="presOf" srcId="{3C69C706-24C2-476F-B345-67B061415F44}" destId="{B0C854D8-2CF6-4559-B4AD-1607D87D7A4C}" srcOrd="0" destOrd="2" presId="urn:microsoft.com/office/officeart/2005/8/layout/list1"/>
    <dgm:cxn modelId="{B045550F-0FF2-4B2E-9C22-A6DE65E1EBA6}" srcId="{BDB115DB-A09D-40CA-A753-58B9CA7CEA0F}" destId="{3F6835F8-A504-49EE-9479-EE2E6E675FEB}" srcOrd="0" destOrd="0" parTransId="{EB3FFA37-D302-4990-863A-8B63C94A6486}" sibTransId="{1662F6D8-0D9F-43A5-BE6F-3255C2C77A42}"/>
    <dgm:cxn modelId="{D508BB9E-3C2B-4D50-9E2B-280C94D93951}" type="presOf" srcId="{BDB115DB-A09D-40CA-A753-58B9CA7CEA0F}" destId="{0761A6B6-CB0F-4259-8BA8-E029D2F46B4D}" srcOrd="0" destOrd="0" presId="urn:microsoft.com/office/officeart/2005/8/layout/list1"/>
    <dgm:cxn modelId="{4CFAB66A-CDF1-40EB-BE7A-F66AC6D03B81}" type="presOf" srcId="{3F6835F8-A504-49EE-9479-EE2E6E675FEB}" destId="{A9F7FDF4-4B3E-4982-90CA-30902EBD66EA}" srcOrd="0" destOrd="0" presId="urn:microsoft.com/office/officeart/2005/8/layout/list1"/>
    <dgm:cxn modelId="{F1115B9D-A160-415A-B769-82F7269DC20D}" type="presOf" srcId="{62927FB3-A633-4A00-BD35-901E70B15423}" destId="{A552FBA1-1B27-49D7-91D0-A33D92345B57}" srcOrd="1" destOrd="0" presId="urn:microsoft.com/office/officeart/2005/8/layout/list1"/>
    <dgm:cxn modelId="{8E195A69-84DD-47A6-A365-0DA0E701CE3A}" srcId="{62927FB3-A633-4A00-BD35-901E70B15423}" destId="{77AD39A1-D1FE-4C3A-B74A-5CA3982188A6}" srcOrd="1" destOrd="0" parTransId="{56A2D48D-097F-4CB5-8C0A-88DF8060C867}" sibTransId="{CE34F33A-3676-4713-A662-6BFC361BE6D7}"/>
    <dgm:cxn modelId="{2EB26D0D-A8B0-4968-B460-78982D633EC8}" type="presOf" srcId="{EAFC4042-8E18-411D-AC19-DF4D34D4E2AC}" destId="{B0C854D8-2CF6-4559-B4AD-1607D87D7A4C}" srcOrd="0" destOrd="1" presId="urn:microsoft.com/office/officeart/2005/8/layout/list1"/>
    <dgm:cxn modelId="{7A59401D-BBD0-4A2F-8463-89024E8C9AAC}" type="presOf" srcId="{16BB80B3-8914-4BE9-9D93-ACF6035DBDF5}" destId="{8084A99C-3D76-4712-8F39-CC3BE67BD3F7}" srcOrd="0" destOrd="2" presId="urn:microsoft.com/office/officeart/2005/8/layout/list1"/>
    <dgm:cxn modelId="{334FC0E9-0CBF-42D0-920E-E36CC0DC1D50}" srcId="{3F6835F8-A504-49EE-9479-EE2E6E675FEB}" destId="{EAFC4042-8E18-411D-AC19-DF4D34D4E2AC}" srcOrd="1" destOrd="0" parTransId="{9350CE9C-8C95-4E35-ACC4-277874D86F99}" sibTransId="{0F843B6C-1C19-4558-A964-3FADC14F6CFE}"/>
    <dgm:cxn modelId="{BDCFB140-C60E-464F-8469-A8B673D52C34}" srcId="{62927FB3-A633-4A00-BD35-901E70B15423}" destId="{16BB80B3-8914-4BE9-9D93-ACF6035DBDF5}" srcOrd="2" destOrd="0" parTransId="{B25A9AE7-CD20-415C-8B68-2CA97A5D677E}" sibTransId="{900DEDC4-F765-4F57-AC45-026A7BC287B6}"/>
    <dgm:cxn modelId="{BD480E17-C510-4CBC-B9F4-75763E44591E}" type="presOf" srcId="{32DD5782-B3A2-4CA8-A493-2FAE9C3B9A70}" destId="{8084A99C-3D76-4712-8F39-CC3BE67BD3F7}" srcOrd="0" destOrd="0" presId="urn:microsoft.com/office/officeart/2005/8/layout/list1"/>
    <dgm:cxn modelId="{17AFE154-FA01-4B1F-8A62-8D8BC30FF07C}" type="presOf" srcId="{77AD39A1-D1FE-4C3A-B74A-5CA3982188A6}" destId="{8084A99C-3D76-4712-8F39-CC3BE67BD3F7}" srcOrd="0" destOrd="1" presId="urn:microsoft.com/office/officeart/2005/8/layout/list1"/>
    <dgm:cxn modelId="{9E01CCE9-A52D-462A-A8B4-310A7209A417}" type="presOf" srcId="{AFE4CB3E-4031-4EF4-940F-89E83721E62B}" destId="{B0C854D8-2CF6-4559-B4AD-1607D87D7A4C}" srcOrd="0" destOrd="0" presId="urn:microsoft.com/office/officeart/2005/8/layout/list1"/>
    <dgm:cxn modelId="{4BEF5CCA-E65B-4CB3-91B2-CFD6A6A6C482}" srcId="{62927FB3-A633-4A00-BD35-901E70B15423}" destId="{32DD5782-B3A2-4CA8-A493-2FAE9C3B9A70}" srcOrd="0" destOrd="0" parTransId="{FCD492F3-B22F-4354-BF4A-9A2FC433F2C9}" sibTransId="{B26D450B-C4B3-4E5D-AA5E-64AC37C18E5B}"/>
    <dgm:cxn modelId="{D8EF4FEA-30F4-4082-90C2-D24AC3EE2231}" srcId="{3F6835F8-A504-49EE-9479-EE2E6E675FEB}" destId="{AFE4CB3E-4031-4EF4-940F-89E83721E62B}" srcOrd="0" destOrd="0" parTransId="{30DC8343-1C5E-4E35-9A17-0E1564FF1626}" sibTransId="{1E0F0E20-5C3C-412D-B906-6EA4BC284227}"/>
    <dgm:cxn modelId="{9250ABC3-18E8-443C-B202-ED6A78B2C02B}" type="presOf" srcId="{62927FB3-A633-4A00-BD35-901E70B15423}" destId="{1BD26426-4F6F-414E-BA90-EF526C1E02F4}" srcOrd="0" destOrd="0" presId="urn:microsoft.com/office/officeart/2005/8/layout/list1"/>
    <dgm:cxn modelId="{694C43BF-CC3B-4F31-B949-2BE3E096D6CA}" srcId="{3F6835F8-A504-49EE-9479-EE2E6E675FEB}" destId="{3C69C706-24C2-476F-B345-67B061415F44}" srcOrd="2" destOrd="0" parTransId="{AD032B32-25FC-4C5A-A13A-CF9D0FBECA3A}" sibTransId="{52C0871B-B048-4A0B-A718-721FBB7D0BCA}"/>
    <dgm:cxn modelId="{1D89327D-07BC-45E4-9833-6CAC1836356A}" srcId="{BDB115DB-A09D-40CA-A753-58B9CA7CEA0F}" destId="{62927FB3-A633-4A00-BD35-901E70B15423}" srcOrd="1" destOrd="0" parTransId="{6D40E605-E80A-4B5C-9B87-4BCE93E123F3}" sibTransId="{A6AD5788-6BC1-4056-A040-E0D08140BED3}"/>
    <dgm:cxn modelId="{63A284EB-09C1-4693-AAAB-323DD83F3FB9}" type="presOf" srcId="{3F6835F8-A504-49EE-9479-EE2E6E675FEB}" destId="{7550C2AE-0C61-4554-9F1A-8386D2AE8C23}" srcOrd="1" destOrd="0" presId="urn:microsoft.com/office/officeart/2005/8/layout/list1"/>
    <dgm:cxn modelId="{D1EAD97E-BF0D-4D1A-AEA6-BAF0B56A5773}" type="presParOf" srcId="{0761A6B6-CB0F-4259-8BA8-E029D2F46B4D}" destId="{9CD77E39-4E02-4161-8405-5E23972F0BE1}" srcOrd="0" destOrd="0" presId="urn:microsoft.com/office/officeart/2005/8/layout/list1"/>
    <dgm:cxn modelId="{B9D6319A-FAAA-45D3-A01E-64C37F1570DB}" type="presParOf" srcId="{9CD77E39-4E02-4161-8405-5E23972F0BE1}" destId="{A9F7FDF4-4B3E-4982-90CA-30902EBD66EA}" srcOrd="0" destOrd="0" presId="urn:microsoft.com/office/officeart/2005/8/layout/list1"/>
    <dgm:cxn modelId="{94E123C7-73D1-4AB8-AB1A-D4DFA5231BB4}" type="presParOf" srcId="{9CD77E39-4E02-4161-8405-5E23972F0BE1}" destId="{7550C2AE-0C61-4554-9F1A-8386D2AE8C23}" srcOrd="1" destOrd="0" presId="urn:microsoft.com/office/officeart/2005/8/layout/list1"/>
    <dgm:cxn modelId="{C5A7F268-F9F6-4E5D-94D5-7FCEE4BB5AE8}" type="presParOf" srcId="{0761A6B6-CB0F-4259-8BA8-E029D2F46B4D}" destId="{610B1FC1-0405-4409-B819-C1178DBFEB96}" srcOrd="1" destOrd="0" presId="urn:microsoft.com/office/officeart/2005/8/layout/list1"/>
    <dgm:cxn modelId="{4B60274B-908C-47BC-9E1E-D460CF0DAB4C}" type="presParOf" srcId="{0761A6B6-CB0F-4259-8BA8-E029D2F46B4D}" destId="{B0C854D8-2CF6-4559-B4AD-1607D87D7A4C}" srcOrd="2" destOrd="0" presId="urn:microsoft.com/office/officeart/2005/8/layout/list1"/>
    <dgm:cxn modelId="{955809F6-EC70-428C-97FB-ECF45790AD59}" type="presParOf" srcId="{0761A6B6-CB0F-4259-8BA8-E029D2F46B4D}" destId="{69E69CE8-B343-4803-A593-0851AFC31AD5}" srcOrd="3" destOrd="0" presId="urn:microsoft.com/office/officeart/2005/8/layout/list1"/>
    <dgm:cxn modelId="{5FD8566E-3209-48BC-BD29-07F1F6EAE580}" type="presParOf" srcId="{0761A6B6-CB0F-4259-8BA8-E029D2F46B4D}" destId="{3FA31601-8FAF-4E22-9814-B7258F368FF2}" srcOrd="4" destOrd="0" presId="urn:microsoft.com/office/officeart/2005/8/layout/list1"/>
    <dgm:cxn modelId="{0677AD32-B2F0-4058-BB9D-483C974640CC}" type="presParOf" srcId="{3FA31601-8FAF-4E22-9814-B7258F368FF2}" destId="{1BD26426-4F6F-414E-BA90-EF526C1E02F4}" srcOrd="0" destOrd="0" presId="urn:microsoft.com/office/officeart/2005/8/layout/list1"/>
    <dgm:cxn modelId="{00A1FABD-C4D2-4309-8489-8965BA52C11E}" type="presParOf" srcId="{3FA31601-8FAF-4E22-9814-B7258F368FF2}" destId="{A552FBA1-1B27-49D7-91D0-A33D92345B57}" srcOrd="1" destOrd="0" presId="urn:microsoft.com/office/officeart/2005/8/layout/list1"/>
    <dgm:cxn modelId="{CDA18C89-628B-430A-962C-18179FA4C0C3}" type="presParOf" srcId="{0761A6B6-CB0F-4259-8BA8-E029D2F46B4D}" destId="{3A6AD245-ACB1-468E-B716-0F272CBF90FD}" srcOrd="5" destOrd="0" presId="urn:microsoft.com/office/officeart/2005/8/layout/list1"/>
    <dgm:cxn modelId="{D8ED0623-957B-47F8-AAFD-94B4DFCB2109}" type="presParOf" srcId="{0761A6B6-CB0F-4259-8BA8-E029D2F46B4D}" destId="{8084A99C-3D76-4712-8F39-CC3BE67BD3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B115DB-A09D-40CA-A753-58B9CA7CEA0F}"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5203C3E8-61B2-4DB6-861C-FD0FE0D948AB}">
      <dgm:prSet phldrT="[Text]"/>
      <dgm:spPr/>
      <dgm:t>
        <a:bodyPr/>
        <a:lstStyle/>
        <a:p>
          <a:r>
            <a:rPr lang="en-US" b="1" dirty="0" smtClean="0"/>
            <a:t>Focus Needed on Key Marketplace Trends</a:t>
          </a:r>
          <a:endParaRPr lang="en-US" b="1" dirty="0"/>
        </a:p>
      </dgm:t>
    </dgm:pt>
    <dgm:pt modelId="{C8A5656E-1CA6-4066-AC8E-37A9F2F3D4D2}" type="parTrans" cxnId="{7BC35EF8-B36A-4D0D-97C9-2C63EA23DDF9}">
      <dgm:prSet/>
      <dgm:spPr/>
      <dgm:t>
        <a:bodyPr/>
        <a:lstStyle/>
        <a:p>
          <a:endParaRPr lang="en-US"/>
        </a:p>
      </dgm:t>
    </dgm:pt>
    <dgm:pt modelId="{00679FA4-54A9-44F8-B091-8693EC710740}" type="sibTrans" cxnId="{7BC35EF8-B36A-4D0D-97C9-2C63EA23DDF9}">
      <dgm:prSet/>
      <dgm:spPr/>
      <dgm:t>
        <a:bodyPr/>
        <a:lstStyle/>
        <a:p>
          <a:endParaRPr lang="en-US"/>
        </a:p>
      </dgm:t>
    </dgm:pt>
    <dgm:pt modelId="{77AD39A1-D1FE-4C3A-B74A-5CA3982188A6}">
      <dgm:prSet phldrT="[Text]"/>
      <dgm:spPr/>
      <dgm:t>
        <a:bodyPr/>
        <a:lstStyle/>
        <a:p>
          <a:r>
            <a:rPr lang="en-US" dirty="0" smtClean="0"/>
            <a:t>Minimal consumer education of signature product offerings </a:t>
          </a:r>
          <a:endParaRPr lang="en-US" dirty="0"/>
        </a:p>
      </dgm:t>
    </dgm:pt>
    <dgm:pt modelId="{56A2D48D-097F-4CB5-8C0A-88DF8060C867}" type="parTrans" cxnId="{8E195A69-84DD-47A6-A365-0DA0E701CE3A}">
      <dgm:prSet/>
      <dgm:spPr/>
      <dgm:t>
        <a:bodyPr/>
        <a:lstStyle/>
        <a:p>
          <a:endParaRPr lang="en-US"/>
        </a:p>
      </dgm:t>
    </dgm:pt>
    <dgm:pt modelId="{CE34F33A-3676-4713-A662-6BFC361BE6D7}" type="sibTrans" cxnId="{8E195A69-84DD-47A6-A365-0DA0E701CE3A}">
      <dgm:prSet/>
      <dgm:spPr/>
      <dgm:t>
        <a:bodyPr/>
        <a:lstStyle/>
        <a:p>
          <a:endParaRPr lang="en-US"/>
        </a:p>
      </dgm:t>
    </dgm:pt>
    <dgm:pt modelId="{BD35232F-B0DB-46B6-97E8-EA6A307C1EE2}">
      <dgm:prSet/>
      <dgm:spPr/>
      <dgm:t>
        <a:bodyPr/>
        <a:lstStyle/>
        <a:p>
          <a:r>
            <a:rPr lang="en-US" b="1" dirty="0" smtClean="0"/>
            <a:t>Chief Website is Difficult to Navigate </a:t>
          </a:r>
          <a:endParaRPr lang="en-US" b="1" dirty="0"/>
        </a:p>
      </dgm:t>
    </dgm:pt>
    <dgm:pt modelId="{91351BED-F23C-4D13-9BA6-5DBF559936D1}" type="parTrans" cxnId="{5044D0D2-6CF7-4EE2-B5A9-AE07AD434196}">
      <dgm:prSet/>
      <dgm:spPr/>
      <dgm:t>
        <a:bodyPr/>
        <a:lstStyle/>
        <a:p>
          <a:endParaRPr lang="en-US"/>
        </a:p>
      </dgm:t>
    </dgm:pt>
    <dgm:pt modelId="{6B279DB5-362D-45CC-9F8D-6D7B352D3E65}" type="sibTrans" cxnId="{5044D0D2-6CF7-4EE2-B5A9-AE07AD434196}">
      <dgm:prSet/>
      <dgm:spPr/>
      <dgm:t>
        <a:bodyPr/>
        <a:lstStyle/>
        <a:p>
          <a:endParaRPr lang="en-US"/>
        </a:p>
      </dgm:t>
    </dgm:pt>
    <dgm:pt modelId="{EAF6212D-AE2C-4EC1-BED7-F6029E287A30}">
      <dgm:prSet/>
      <dgm:spPr/>
      <dgm:t>
        <a:bodyPr/>
        <a:lstStyle/>
        <a:p>
          <a:r>
            <a:rPr lang="en-US" dirty="0" smtClean="0"/>
            <a:t>Overwhelming, non-engaging, not user friendly </a:t>
          </a:r>
          <a:endParaRPr lang="en-US" dirty="0"/>
        </a:p>
      </dgm:t>
    </dgm:pt>
    <dgm:pt modelId="{327628D9-0113-4237-8583-45B553E4568E}" type="parTrans" cxnId="{DE42DFD9-322F-47D4-8D2C-B97FAB6E2AAF}">
      <dgm:prSet/>
      <dgm:spPr/>
      <dgm:t>
        <a:bodyPr/>
        <a:lstStyle/>
        <a:p>
          <a:endParaRPr lang="en-US"/>
        </a:p>
      </dgm:t>
    </dgm:pt>
    <dgm:pt modelId="{BACBBB40-4C20-4C89-88A4-BB2E67D995E7}" type="sibTrans" cxnId="{DE42DFD9-322F-47D4-8D2C-B97FAB6E2AAF}">
      <dgm:prSet/>
      <dgm:spPr/>
      <dgm:t>
        <a:bodyPr/>
        <a:lstStyle/>
        <a:p>
          <a:endParaRPr lang="en-US"/>
        </a:p>
      </dgm:t>
    </dgm:pt>
    <dgm:pt modelId="{D7873474-797F-4FD1-92D6-2604758FFA28}">
      <dgm:prSet phldrT="[Text]"/>
      <dgm:spPr/>
      <dgm:t>
        <a:bodyPr/>
        <a:lstStyle/>
        <a:p>
          <a:r>
            <a:rPr lang="en-US" dirty="0" err="1" smtClean="0"/>
            <a:t>Eg</a:t>
          </a:r>
          <a:r>
            <a:rPr lang="en-US" dirty="0" smtClean="0"/>
            <a:t>. Convenience </a:t>
          </a:r>
          <a:endParaRPr lang="en-US" dirty="0"/>
        </a:p>
      </dgm:t>
    </dgm:pt>
    <dgm:pt modelId="{6388D829-9C45-4716-9F0B-7EDE1AA91963}" type="parTrans" cxnId="{4404662E-C430-4F8F-856F-0FCB3832E14F}">
      <dgm:prSet/>
      <dgm:spPr/>
      <dgm:t>
        <a:bodyPr/>
        <a:lstStyle/>
        <a:p>
          <a:endParaRPr lang="en-US"/>
        </a:p>
      </dgm:t>
    </dgm:pt>
    <dgm:pt modelId="{4D561119-2F48-42BD-B426-F1D4C598AB95}" type="sibTrans" cxnId="{4404662E-C430-4F8F-856F-0FCB3832E14F}">
      <dgm:prSet/>
      <dgm:spPr/>
      <dgm:t>
        <a:bodyPr/>
        <a:lstStyle/>
        <a:p>
          <a:endParaRPr lang="en-US"/>
        </a:p>
      </dgm:t>
    </dgm:pt>
    <dgm:pt modelId="{62927FB3-A633-4A00-BD35-901E70B15423}">
      <dgm:prSet/>
      <dgm:spPr/>
      <dgm:t>
        <a:bodyPr/>
        <a:lstStyle/>
        <a:p>
          <a:r>
            <a:rPr lang="en-US" b="1" dirty="0" smtClean="0"/>
            <a:t>Lacking Value-added Communication In-store</a:t>
          </a:r>
          <a:endParaRPr lang="en-US" dirty="0"/>
        </a:p>
      </dgm:t>
    </dgm:pt>
    <dgm:pt modelId="{6D40E605-E80A-4B5C-9B87-4BCE93E123F3}" type="parTrans" cxnId="{1D89327D-07BC-45E4-9833-6CAC1836356A}">
      <dgm:prSet/>
      <dgm:spPr/>
      <dgm:t>
        <a:bodyPr/>
        <a:lstStyle/>
        <a:p>
          <a:endParaRPr lang="en-US"/>
        </a:p>
      </dgm:t>
    </dgm:pt>
    <dgm:pt modelId="{A6AD5788-6BC1-4056-A040-E0D08140BED3}" type="sibTrans" cxnId="{1D89327D-07BC-45E4-9833-6CAC1836356A}">
      <dgm:prSet/>
      <dgm:spPr/>
      <dgm:t>
        <a:bodyPr/>
        <a:lstStyle/>
        <a:p>
          <a:endParaRPr lang="en-US"/>
        </a:p>
      </dgm:t>
    </dgm:pt>
    <dgm:pt modelId="{0761A6B6-CB0F-4259-8BA8-E029D2F46B4D}" type="pres">
      <dgm:prSet presAssocID="{BDB115DB-A09D-40CA-A753-58B9CA7CEA0F}" presName="linear" presStyleCnt="0">
        <dgm:presLayoutVars>
          <dgm:dir/>
          <dgm:animLvl val="lvl"/>
          <dgm:resizeHandles val="exact"/>
        </dgm:presLayoutVars>
      </dgm:prSet>
      <dgm:spPr/>
      <dgm:t>
        <a:bodyPr/>
        <a:lstStyle/>
        <a:p>
          <a:endParaRPr lang="en-US"/>
        </a:p>
      </dgm:t>
    </dgm:pt>
    <dgm:pt modelId="{B4C40414-B06C-4FC8-8F57-D405839DD4C8}" type="pres">
      <dgm:prSet presAssocID="{BD35232F-B0DB-46B6-97E8-EA6A307C1EE2}" presName="parentLin" presStyleCnt="0"/>
      <dgm:spPr/>
    </dgm:pt>
    <dgm:pt modelId="{43850F6F-C6A1-4AD3-AE99-9EE904EEB633}" type="pres">
      <dgm:prSet presAssocID="{BD35232F-B0DB-46B6-97E8-EA6A307C1EE2}" presName="parentLeftMargin" presStyleLbl="node1" presStyleIdx="0" presStyleCnt="3"/>
      <dgm:spPr/>
      <dgm:t>
        <a:bodyPr/>
        <a:lstStyle/>
        <a:p>
          <a:endParaRPr lang="en-US"/>
        </a:p>
      </dgm:t>
    </dgm:pt>
    <dgm:pt modelId="{44C37D30-C386-4BD0-9EA9-6E3CB4F937D9}" type="pres">
      <dgm:prSet presAssocID="{BD35232F-B0DB-46B6-97E8-EA6A307C1EE2}" presName="parentText" presStyleLbl="node1" presStyleIdx="0" presStyleCnt="3">
        <dgm:presLayoutVars>
          <dgm:chMax val="0"/>
          <dgm:bulletEnabled val="1"/>
        </dgm:presLayoutVars>
      </dgm:prSet>
      <dgm:spPr/>
      <dgm:t>
        <a:bodyPr/>
        <a:lstStyle/>
        <a:p>
          <a:endParaRPr lang="en-US"/>
        </a:p>
      </dgm:t>
    </dgm:pt>
    <dgm:pt modelId="{8BE3F729-8555-416C-A15B-297D27E66E92}" type="pres">
      <dgm:prSet presAssocID="{BD35232F-B0DB-46B6-97E8-EA6A307C1EE2}" presName="negativeSpace" presStyleCnt="0"/>
      <dgm:spPr/>
    </dgm:pt>
    <dgm:pt modelId="{9332045A-1359-4390-A71F-64791DAFE01E}" type="pres">
      <dgm:prSet presAssocID="{BD35232F-B0DB-46B6-97E8-EA6A307C1EE2}" presName="childText" presStyleLbl="conFgAcc1" presStyleIdx="0" presStyleCnt="3">
        <dgm:presLayoutVars>
          <dgm:bulletEnabled val="1"/>
        </dgm:presLayoutVars>
      </dgm:prSet>
      <dgm:spPr/>
      <dgm:t>
        <a:bodyPr/>
        <a:lstStyle/>
        <a:p>
          <a:endParaRPr lang="en-US"/>
        </a:p>
      </dgm:t>
    </dgm:pt>
    <dgm:pt modelId="{A3B587F7-2A73-463D-A2FF-C86678121AAF}" type="pres">
      <dgm:prSet presAssocID="{6B279DB5-362D-45CC-9F8D-6D7B352D3E65}" presName="spaceBetweenRectangles" presStyleCnt="0"/>
      <dgm:spPr/>
    </dgm:pt>
    <dgm:pt modelId="{E6E9212F-8B50-46E3-87C2-330F47831F3B}" type="pres">
      <dgm:prSet presAssocID="{5203C3E8-61B2-4DB6-861C-FD0FE0D948AB}" presName="parentLin" presStyleCnt="0"/>
      <dgm:spPr/>
    </dgm:pt>
    <dgm:pt modelId="{3138D9DF-DF78-4257-B800-3F577F727521}" type="pres">
      <dgm:prSet presAssocID="{5203C3E8-61B2-4DB6-861C-FD0FE0D948AB}" presName="parentLeftMargin" presStyleLbl="node1" presStyleIdx="0" presStyleCnt="3"/>
      <dgm:spPr/>
      <dgm:t>
        <a:bodyPr/>
        <a:lstStyle/>
        <a:p>
          <a:endParaRPr lang="en-US"/>
        </a:p>
      </dgm:t>
    </dgm:pt>
    <dgm:pt modelId="{2941912E-862F-466C-A2BF-D1D455A01244}" type="pres">
      <dgm:prSet presAssocID="{5203C3E8-61B2-4DB6-861C-FD0FE0D948AB}" presName="parentText" presStyleLbl="node1" presStyleIdx="1" presStyleCnt="3">
        <dgm:presLayoutVars>
          <dgm:chMax val="0"/>
          <dgm:bulletEnabled val="1"/>
        </dgm:presLayoutVars>
      </dgm:prSet>
      <dgm:spPr/>
      <dgm:t>
        <a:bodyPr/>
        <a:lstStyle/>
        <a:p>
          <a:endParaRPr lang="en-US"/>
        </a:p>
      </dgm:t>
    </dgm:pt>
    <dgm:pt modelId="{7162141D-508D-443B-859A-C42C850E8640}" type="pres">
      <dgm:prSet presAssocID="{5203C3E8-61B2-4DB6-861C-FD0FE0D948AB}" presName="negativeSpace" presStyleCnt="0"/>
      <dgm:spPr/>
    </dgm:pt>
    <dgm:pt modelId="{A2A26175-FD62-464D-AC78-06F7934F4C42}" type="pres">
      <dgm:prSet presAssocID="{5203C3E8-61B2-4DB6-861C-FD0FE0D948AB}" presName="childText" presStyleLbl="conFgAcc1" presStyleIdx="1" presStyleCnt="3">
        <dgm:presLayoutVars>
          <dgm:bulletEnabled val="1"/>
        </dgm:presLayoutVars>
      </dgm:prSet>
      <dgm:spPr/>
      <dgm:t>
        <a:bodyPr/>
        <a:lstStyle/>
        <a:p>
          <a:endParaRPr lang="en-US"/>
        </a:p>
      </dgm:t>
    </dgm:pt>
    <dgm:pt modelId="{BD39F4CB-33A6-48BD-80B9-BDDE7B48C5EE}" type="pres">
      <dgm:prSet presAssocID="{00679FA4-54A9-44F8-B091-8693EC710740}" presName="spaceBetweenRectangles" presStyleCnt="0"/>
      <dgm:spPr/>
    </dgm:pt>
    <dgm:pt modelId="{3FA31601-8FAF-4E22-9814-B7258F368FF2}" type="pres">
      <dgm:prSet presAssocID="{62927FB3-A633-4A00-BD35-901E70B15423}" presName="parentLin" presStyleCnt="0"/>
      <dgm:spPr/>
    </dgm:pt>
    <dgm:pt modelId="{1BD26426-4F6F-414E-BA90-EF526C1E02F4}" type="pres">
      <dgm:prSet presAssocID="{62927FB3-A633-4A00-BD35-901E70B15423}" presName="parentLeftMargin" presStyleLbl="node1" presStyleIdx="1" presStyleCnt="3"/>
      <dgm:spPr/>
      <dgm:t>
        <a:bodyPr/>
        <a:lstStyle/>
        <a:p>
          <a:endParaRPr lang="en-US"/>
        </a:p>
      </dgm:t>
    </dgm:pt>
    <dgm:pt modelId="{A552FBA1-1B27-49D7-91D0-A33D92345B57}" type="pres">
      <dgm:prSet presAssocID="{62927FB3-A633-4A00-BD35-901E70B15423}" presName="parentText" presStyleLbl="node1" presStyleIdx="2" presStyleCnt="3">
        <dgm:presLayoutVars>
          <dgm:chMax val="0"/>
          <dgm:bulletEnabled val="1"/>
        </dgm:presLayoutVars>
      </dgm:prSet>
      <dgm:spPr/>
      <dgm:t>
        <a:bodyPr/>
        <a:lstStyle/>
        <a:p>
          <a:endParaRPr lang="en-US"/>
        </a:p>
      </dgm:t>
    </dgm:pt>
    <dgm:pt modelId="{3A6AD245-ACB1-468E-B716-0F272CBF90FD}" type="pres">
      <dgm:prSet presAssocID="{62927FB3-A633-4A00-BD35-901E70B15423}" presName="negativeSpace" presStyleCnt="0"/>
      <dgm:spPr/>
    </dgm:pt>
    <dgm:pt modelId="{8084A99C-3D76-4712-8F39-CC3BE67BD3F7}" type="pres">
      <dgm:prSet presAssocID="{62927FB3-A633-4A00-BD35-901E70B15423}" presName="childText" presStyleLbl="conFgAcc1" presStyleIdx="2" presStyleCnt="3">
        <dgm:presLayoutVars>
          <dgm:bulletEnabled val="1"/>
        </dgm:presLayoutVars>
      </dgm:prSet>
      <dgm:spPr/>
      <dgm:t>
        <a:bodyPr/>
        <a:lstStyle/>
        <a:p>
          <a:endParaRPr lang="en-US"/>
        </a:p>
      </dgm:t>
    </dgm:pt>
  </dgm:ptLst>
  <dgm:cxnLst>
    <dgm:cxn modelId="{9DA24DDA-F504-4916-AA97-E4C52B5E3CE6}" type="presOf" srcId="{62927FB3-A633-4A00-BD35-901E70B15423}" destId="{A552FBA1-1B27-49D7-91D0-A33D92345B57}" srcOrd="1" destOrd="0" presId="urn:microsoft.com/office/officeart/2005/8/layout/list1"/>
    <dgm:cxn modelId="{5044D0D2-6CF7-4EE2-B5A9-AE07AD434196}" srcId="{BDB115DB-A09D-40CA-A753-58B9CA7CEA0F}" destId="{BD35232F-B0DB-46B6-97E8-EA6A307C1EE2}" srcOrd="0" destOrd="0" parTransId="{91351BED-F23C-4D13-9BA6-5DBF559936D1}" sibTransId="{6B279DB5-362D-45CC-9F8D-6D7B352D3E65}"/>
    <dgm:cxn modelId="{9CCC8A26-D243-4376-89B6-6A7D8C7FF8A2}" type="presOf" srcId="{77AD39A1-D1FE-4C3A-B74A-5CA3982188A6}" destId="{8084A99C-3D76-4712-8F39-CC3BE67BD3F7}" srcOrd="0" destOrd="0" presId="urn:microsoft.com/office/officeart/2005/8/layout/list1"/>
    <dgm:cxn modelId="{4404662E-C430-4F8F-856F-0FCB3832E14F}" srcId="{5203C3E8-61B2-4DB6-861C-FD0FE0D948AB}" destId="{D7873474-797F-4FD1-92D6-2604758FFA28}" srcOrd="0" destOrd="0" parTransId="{6388D829-9C45-4716-9F0B-7EDE1AA91963}" sibTransId="{4D561119-2F48-42BD-B426-F1D4C598AB95}"/>
    <dgm:cxn modelId="{1D89327D-07BC-45E4-9833-6CAC1836356A}" srcId="{BDB115DB-A09D-40CA-A753-58B9CA7CEA0F}" destId="{62927FB3-A633-4A00-BD35-901E70B15423}" srcOrd="2" destOrd="0" parTransId="{6D40E605-E80A-4B5C-9B87-4BCE93E123F3}" sibTransId="{A6AD5788-6BC1-4056-A040-E0D08140BED3}"/>
    <dgm:cxn modelId="{67F8A154-A155-4037-9AFA-ECD056A2C47F}" type="presOf" srcId="{EAF6212D-AE2C-4EC1-BED7-F6029E287A30}" destId="{9332045A-1359-4390-A71F-64791DAFE01E}" srcOrd="0" destOrd="0" presId="urn:microsoft.com/office/officeart/2005/8/layout/list1"/>
    <dgm:cxn modelId="{DE42DFD9-322F-47D4-8D2C-B97FAB6E2AAF}" srcId="{BD35232F-B0DB-46B6-97E8-EA6A307C1EE2}" destId="{EAF6212D-AE2C-4EC1-BED7-F6029E287A30}" srcOrd="0" destOrd="0" parTransId="{327628D9-0113-4237-8583-45B553E4568E}" sibTransId="{BACBBB40-4C20-4C89-88A4-BB2E67D995E7}"/>
    <dgm:cxn modelId="{8A68E169-2991-43DD-BB47-6A58330326B4}" type="presOf" srcId="{5203C3E8-61B2-4DB6-861C-FD0FE0D948AB}" destId="{3138D9DF-DF78-4257-B800-3F577F727521}" srcOrd="0" destOrd="0" presId="urn:microsoft.com/office/officeart/2005/8/layout/list1"/>
    <dgm:cxn modelId="{A09F01BC-79C1-4D5F-9E9A-4231BE9E0D1B}" type="presOf" srcId="{62927FB3-A633-4A00-BD35-901E70B15423}" destId="{1BD26426-4F6F-414E-BA90-EF526C1E02F4}" srcOrd="0" destOrd="0" presId="urn:microsoft.com/office/officeart/2005/8/layout/list1"/>
    <dgm:cxn modelId="{31A79452-7883-4E9F-B997-AD2E7840A6E3}" type="presOf" srcId="{BD35232F-B0DB-46B6-97E8-EA6A307C1EE2}" destId="{43850F6F-C6A1-4AD3-AE99-9EE904EEB633}" srcOrd="0" destOrd="0" presId="urn:microsoft.com/office/officeart/2005/8/layout/list1"/>
    <dgm:cxn modelId="{8E195A69-84DD-47A6-A365-0DA0E701CE3A}" srcId="{62927FB3-A633-4A00-BD35-901E70B15423}" destId="{77AD39A1-D1FE-4C3A-B74A-5CA3982188A6}" srcOrd="0" destOrd="0" parTransId="{56A2D48D-097F-4CB5-8C0A-88DF8060C867}" sibTransId="{CE34F33A-3676-4713-A662-6BFC361BE6D7}"/>
    <dgm:cxn modelId="{F4B60D9D-67AD-424D-8020-C6D9030320FD}" type="presOf" srcId="{BD35232F-B0DB-46B6-97E8-EA6A307C1EE2}" destId="{44C37D30-C386-4BD0-9EA9-6E3CB4F937D9}" srcOrd="1" destOrd="0" presId="urn:microsoft.com/office/officeart/2005/8/layout/list1"/>
    <dgm:cxn modelId="{8D55D3A6-3D07-4D36-9FC5-6D00AC4E7CBE}" type="presOf" srcId="{D7873474-797F-4FD1-92D6-2604758FFA28}" destId="{A2A26175-FD62-464D-AC78-06F7934F4C42}" srcOrd="0" destOrd="0" presId="urn:microsoft.com/office/officeart/2005/8/layout/list1"/>
    <dgm:cxn modelId="{E38D37D8-BD3C-4F7A-8647-FE9EB70A062A}" type="presOf" srcId="{5203C3E8-61B2-4DB6-861C-FD0FE0D948AB}" destId="{2941912E-862F-466C-A2BF-D1D455A01244}" srcOrd="1" destOrd="0" presId="urn:microsoft.com/office/officeart/2005/8/layout/list1"/>
    <dgm:cxn modelId="{7BC35EF8-B36A-4D0D-97C9-2C63EA23DDF9}" srcId="{BDB115DB-A09D-40CA-A753-58B9CA7CEA0F}" destId="{5203C3E8-61B2-4DB6-861C-FD0FE0D948AB}" srcOrd="1" destOrd="0" parTransId="{C8A5656E-1CA6-4066-AC8E-37A9F2F3D4D2}" sibTransId="{00679FA4-54A9-44F8-B091-8693EC710740}"/>
    <dgm:cxn modelId="{ADBB55DC-A028-4C22-B8C3-27CC7C9A0169}" type="presOf" srcId="{BDB115DB-A09D-40CA-A753-58B9CA7CEA0F}" destId="{0761A6B6-CB0F-4259-8BA8-E029D2F46B4D}" srcOrd="0" destOrd="0" presId="urn:microsoft.com/office/officeart/2005/8/layout/list1"/>
    <dgm:cxn modelId="{68974D08-AA2B-4F15-975D-BFD765F70B69}" type="presParOf" srcId="{0761A6B6-CB0F-4259-8BA8-E029D2F46B4D}" destId="{B4C40414-B06C-4FC8-8F57-D405839DD4C8}" srcOrd="0" destOrd="0" presId="urn:microsoft.com/office/officeart/2005/8/layout/list1"/>
    <dgm:cxn modelId="{D971B3AC-FBF7-4B5F-AA9A-40614A59FAFF}" type="presParOf" srcId="{B4C40414-B06C-4FC8-8F57-D405839DD4C8}" destId="{43850F6F-C6A1-4AD3-AE99-9EE904EEB633}" srcOrd="0" destOrd="0" presId="urn:microsoft.com/office/officeart/2005/8/layout/list1"/>
    <dgm:cxn modelId="{D842136C-E3E0-4114-9F73-C85C3E331FC4}" type="presParOf" srcId="{B4C40414-B06C-4FC8-8F57-D405839DD4C8}" destId="{44C37D30-C386-4BD0-9EA9-6E3CB4F937D9}" srcOrd="1" destOrd="0" presId="urn:microsoft.com/office/officeart/2005/8/layout/list1"/>
    <dgm:cxn modelId="{3AB328C1-2AA3-417F-94C1-C7F2D421DA0D}" type="presParOf" srcId="{0761A6B6-CB0F-4259-8BA8-E029D2F46B4D}" destId="{8BE3F729-8555-416C-A15B-297D27E66E92}" srcOrd="1" destOrd="0" presId="urn:microsoft.com/office/officeart/2005/8/layout/list1"/>
    <dgm:cxn modelId="{6F4E230F-9F4D-4BFD-88DA-3D5CFAAF5572}" type="presParOf" srcId="{0761A6B6-CB0F-4259-8BA8-E029D2F46B4D}" destId="{9332045A-1359-4390-A71F-64791DAFE01E}" srcOrd="2" destOrd="0" presId="urn:microsoft.com/office/officeart/2005/8/layout/list1"/>
    <dgm:cxn modelId="{00318D2D-AB7B-4B1B-BEEF-76A2FB1536E6}" type="presParOf" srcId="{0761A6B6-CB0F-4259-8BA8-E029D2F46B4D}" destId="{A3B587F7-2A73-463D-A2FF-C86678121AAF}" srcOrd="3" destOrd="0" presId="urn:microsoft.com/office/officeart/2005/8/layout/list1"/>
    <dgm:cxn modelId="{7E131619-A18F-43B5-A2CB-A7988D873EE0}" type="presParOf" srcId="{0761A6B6-CB0F-4259-8BA8-E029D2F46B4D}" destId="{E6E9212F-8B50-46E3-87C2-330F47831F3B}" srcOrd="4" destOrd="0" presId="urn:microsoft.com/office/officeart/2005/8/layout/list1"/>
    <dgm:cxn modelId="{64BBD689-7205-4FF5-90CA-A757E269AAA3}" type="presParOf" srcId="{E6E9212F-8B50-46E3-87C2-330F47831F3B}" destId="{3138D9DF-DF78-4257-B800-3F577F727521}" srcOrd="0" destOrd="0" presId="urn:microsoft.com/office/officeart/2005/8/layout/list1"/>
    <dgm:cxn modelId="{7666E425-9D79-4D08-983A-A9AAD7A1B08E}" type="presParOf" srcId="{E6E9212F-8B50-46E3-87C2-330F47831F3B}" destId="{2941912E-862F-466C-A2BF-D1D455A01244}" srcOrd="1" destOrd="0" presId="urn:microsoft.com/office/officeart/2005/8/layout/list1"/>
    <dgm:cxn modelId="{5176F236-8650-44DF-80A1-CCC92B8CE5E7}" type="presParOf" srcId="{0761A6B6-CB0F-4259-8BA8-E029D2F46B4D}" destId="{7162141D-508D-443B-859A-C42C850E8640}" srcOrd="5" destOrd="0" presId="urn:microsoft.com/office/officeart/2005/8/layout/list1"/>
    <dgm:cxn modelId="{9339A29A-0F07-4739-8E42-A678B2610F25}" type="presParOf" srcId="{0761A6B6-CB0F-4259-8BA8-E029D2F46B4D}" destId="{A2A26175-FD62-464D-AC78-06F7934F4C42}" srcOrd="6" destOrd="0" presId="urn:microsoft.com/office/officeart/2005/8/layout/list1"/>
    <dgm:cxn modelId="{361243A7-5F94-4F4A-BA32-3A3C1DC1A5F2}" type="presParOf" srcId="{0761A6B6-CB0F-4259-8BA8-E029D2F46B4D}" destId="{BD39F4CB-33A6-48BD-80B9-BDDE7B48C5EE}" srcOrd="7" destOrd="0" presId="urn:microsoft.com/office/officeart/2005/8/layout/list1"/>
    <dgm:cxn modelId="{08F80352-8254-488A-AF30-B2057E6CA3A5}" type="presParOf" srcId="{0761A6B6-CB0F-4259-8BA8-E029D2F46B4D}" destId="{3FA31601-8FAF-4E22-9814-B7258F368FF2}" srcOrd="8" destOrd="0" presId="urn:microsoft.com/office/officeart/2005/8/layout/list1"/>
    <dgm:cxn modelId="{AA253719-30C4-4C26-B355-B3597F5CCED7}" type="presParOf" srcId="{3FA31601-8FAF-4E22-9814-B7258F368FF2}" destId="{1BD26426-4F6F-414E-BA90-EF526C1E02F4}" srcOrd="0" destOrd="0" presId="urn:microsoft.com/office/officeart/2005/8/layout/list1"/>
    <dgm:cxn modelId="{3A37CE05-6BA7-4834-8766-85281B87900C}" type="presParOf" srcId="{3FA31601-8FAF-4E22-9814-B7258F368FF2}" destId="{A552FBA1-1B27-49D7-91D0-A33D92345B57}" srcOrd="1" destOrd="0" presId="urn:microsoft.com/office/officeart/2005/8/layout/list1"/>
    <dgm:cxn modelId="{14EE33AE-5BF7-419C-B3DF-44A0F0CC2AA5}" type="presParOf" srcId="{0761A6B6-CB0F-4259-8BA8-E029D2F46B4D}" destId="{3A6AD245-ACB1-468E-B716-0F272CBF90FD}" srcOrd="9" destOrd="0" presId="urn:microsoft.com/office/officeart/2005/8/layout/list1"/>
    <dgm:cxn modelId="{543E5F26-5DC2-49B3-975F-A98753B93A7B}" type="presParOf" srcId="{0761A6B6-CB0F-4259-8BA8-E029D2F46B4D}" destId="{8084A99C-3D76-4712-8F39-CC3BE67BD3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B115DB-A09D-40CA-A753-58B9CA7CEA0F}"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3F6835F8-A504-49EE-9479-EE2E6E675FEB}">
      <dgm:prSet phldrT="[Text]"/>
      <dgm:spPr/>
      <dgm:t>
        <a:bodyPr/>
        <a:lstStyle/>
        <a:p>
          <a:r>
            <a:rPr lang="en-US" b="1" dirty="0" smtClean="0"/>
            <a:t>Translate Mission Statement Into Immediate Action</a:t>
          </a:r>
          <a:endParaRPr lang="en-US" b="1" dirty="0"/>
        </a:p>
      </dgm:t>
    </dgm:pt>
    <dgm:pt modelId="{EB3FFA37-D302-4990-863A-8B63C94A6486}" type="parTrans" cxnId="{B045550F-0FF2-4B2E-9C22-A6DE65E1EBA6}">
      <dgm:prSet/>
      <dgm:spPr/>
      <dgm:t>
        <a:bodyPr/>
        <a:lstStyle/>
        <a:p>
          <a:endParaRPr lang="en-US"/>
        </a:p>
      </dgm:t>
    </dgm:pt>
    <dgm:pt modelId="{1662F6D8-0D9F-43A5-BE6F-3255C2C77A42}" type="sibTrans" cxnId="{B045550F-0FF2-4B2E-9C22-A6DE65E1EBA6}">
      <dgm:prSet/>
      <dgm:spPr/>
      <dgm:t>
        <a:bodyPr/>
        <a:lstStyle/>
        <a:p>
          <a:endParaRPr lang="en-US"/>
        </a:p>
      </dgm:t>
    </dgm:pt>
    <dgm:pt modelId="{77AD39A1-D1FE-4C3A-B74A-5CA3982188A6}">
      <dgm:prSet phldrT="[Text]"/>
      <dgm:spPr/>
      <dgm:t>
        <a:bodyPr/>
        <a:lstStyle/>
        <a:p>
          <a:r>
            <a:rPr lang="en-US" dirty="0" smtClean="0"/>
            <a:t>In-store, online, and in consumer communications</a:t>
          </a:r>
          <a:endParaRPr lang="en-US" dirty="0"/>
        </a:p>
      </dgm:t>
    </dgm:pt>
    <dgm:pt modelId="{56A2D48D-097F-4CB5-8C0A-88DF8060C867}" type="parTrans" cxnId="{8E195A69-84DD-47A6-A365-0DA0E701CE3A}">
      <dgm:prSet/>
      <dgm:spPr/>
      <dgm:t>
        <a:bodyPr/>
        <a:lstStyle/>
        <a:p>
          <a:endParaRPr lang="en-US"/>
        </a:p>
      </dgm:t>
    </dgm:pt>
    <dgm:pt modelId="{CE34F33A-3676-4713-A662-6BFC361BE6D7}" type="sibTrans" cxnId="{8E195A69-84DD-47A6-A365-0DA0E701CE3A}">
      <dgm:prSet/>
      <dgm:spPr/>
      <dgm:t>
        <a:bodyPr/>
        <a:lstStyle/>
        <a:p>
          <a:endParaRPr lang="en-US"/>
        </a:p>
      </dgm:t>
    </dgm:pt>
    <dgm:pt modelId="{BD35232F-B0DB-46B6-97E8-EA6A307C1EE2}">
      <dgm:prSet/>
      <dgm:spPr/>
      <dgm:t>
        <a:bodyPr/>
        <a:lstStyle/>
        <a:p>
          <a:r>
            <a:rPr lang="en-US" b="1" dirty="0" smtClean="0"/>
            <a:t>Missed Opportunities for In-store Engagement</a:t>
          </a:r>
          <a:endParaRPr lang="en-US" b="1" dirty="0"/>
        </a:p>
      </dgm:t>
    </dgm:pt>
    <dgm:pt modelId="{91351BED-F23C-4D13-9BA6-5DBF559936D1}" type="parTrans" cxnId="{5044D0D2-6CF7-4EE2-B5A9-AE07AD434196}">
      <dgm:prSet/>
      <dgm:spPr/>
      <dgm:t>
        <a:bodyPr/>
        <a:lstStyle/>
        <a:p>
          <a:endParaRPr lang="en-US"/>
        </a:p>
      </dgm:t>
    </dgm:pt>
    <dgm:pt modelId="{6B279DB5-362D-45CC-9F8D-6D7B352D3E65}" type="sibTrans" cxnId="{5044D0D2-6CF7-4EE2-B5A9-AE07AD434196}">
      <dgm:prSet/>
      <dgm:spPr/>
      <dgm:t>
        <a:bodyPr/>
        <a:lstStyle/>
        <a:p>
          <a:endParaRPr lang="en-US"/>
        </a:p>
      </dgm:t>
    </dgm:pt>
    <dgm:pt modelId="{AFE4CB3E-4031-4EF4-940F-89E83721E62B}">
      <dgm:prSet phldrT="[Text]"/>
      <dgm:spPr/>
      <dgm:t>
        <a:bodyPr/>
        <a:lstStyle/>
        <a:p>
          <a:r>
            <a:rPr lang="en-US" dirty="0" smtClean="0"/>
            <a:t>Leverage tangible points of difference, specificity, and value proposition </a:t>
          </a:r>
          <a:endParaRPr lang="en-US" dirty="0"/>
        </a:p>
      </dgm:t>
    </dgm:pt>
    <dgm:pt modelId="{30DC8343-1C5E-4E35-9A17-0E1564FF1626}" type="parTrans" cxnId="{D8EF4FEA-30F4-4082-90C2-D24AC3EE2231}">
      <dgm:prSet/>
      <dgm:spPr/>
      <dgm:t>
        <a:bodyPr/>
        <a:lstStyle/>
        <a:p>
          <a:endParaRPr lang="en-US"/>
        </a:p>
      </dgm:t>
    </dgm:pt>
    <dgm:pt modelId="{1E0F0E20-5C3C-412D-B906-6EA4BC284227}" type="sibTrans" cxnId="{D8EF4FEA-30F4-4082-90C2-D24AC3EE2231}">
      <dgm:prSet/>
      <dgm:spPr/>
      <dgm:t>
        <a:bodyPr/>
        <a:lstStyle/>
        <a:p>
          <a:endParaRPr lang="en-US"/>
        </a:p>
      </dgm:t>
    </dgm:pt>
    <dgm:pt modelId="{EAF6212D-AE2C-4EC1-BED7-F6029E287A30}">
      <dgm:prSet/>
      <dgm:spPr/>
      <dgm:t>
        <a:bodyPr/>
        <a:lstStyle/>
        <a:p>
          <a:r>
            <a:rPr lang="en-US" dirty="0" smtClean="0"/>
            <a:t>Potential for in-store seating (</a:t>
          </a:r>
          <a:r>
            <a:rPr lang="en-US" dirty="0" err="1" smtClean="0"/>
            <a:t>WiFi</a:t>
          </a:r>
          <a:r>
            <a:rPr lang="en-US" dirty="0" smtClean="0"/>
            <a:t>)</a:t>
          </a:r>
          <a:endParaRPr lang="en-US" dirty="0"/>
        </a:p>
      </dgm:t>
    </dgm:pt>
    <dgm:pt modelId="{327628D9-0113-4237-8583-45B553E4568E}" type="parTrans" cxnId="{DE42DFD9-322F-47D4-8D2C-B97FAB6E2AAF}">
      <dgm:prSet/>
      <dgm:spPr/>
      <dgm:t>
        <a:bodyPr/>
        <a:lstStyle/>
        <a:p>
          <a:endParaRPr lang="en-US"/>
        </a:p>
      </dgm:t>
    </dgm:pt>
    <dgm:pt modelId="{BACBBB40-4C20-4C89-88A4-BB2E67D995E7}" type="sibTrans" cxnId="{DE42DFD9-322F-47D4-8D2C-B97FAB6E2AAF}">
      <dgm:prSet/>
      <dgm:spPr/>
      <dgm:t>
        <a:bodyPr/>
        <a:lstStyle/>
        <a:p>
          <a:endParaRPr lang="en-US"/>
        </a:p>
      </dgm:t>
    </dgm:pt>
    <dgm:pt modelId="{62927FB3-A633-4A00-BD35-901E70B15423}">
      <dgm:prSet/>
      <dgm:spPr/>
      <dgm:t>
        <a:bodyPr/>
        <a:lstStyle/>
        <a:p>
          <a:r>
            <a:rPr lang="en-US" b="1" dirty="0" smtClean="0"/>
            <a:t>Under Leveraging Signature Items</a:t>
          </a:r>
          <a:endParaRPr lang="en-US" b="1" dirty="0"/>
        </a:p>
      </dgm:t>
    </dgm:pt>
    <dgm:pt modelId="{6D40E605-E80A-4B5C-9B87-4BCE93E123F3}" type="parTrans" cxnId="{1D89327D-07BC-45E4-9833-6CAC1836356A}">
      <dgm:prSet/>
      <dgm:spPr/>
      <dgm:t>
        <a:bodyPr/>
        <a:lstStyle/>
        <a:p>
          <a:endParaRPr lang="en-US"/>
        </a:p>
      </dgm:t>
    </dgm:pt>
    <dgm:pt modelId="{A6AD5788-6BC1-4056-A040-E0D08140BED3}" type="sibTrans" cxnId="{1D89327D-07BC-45E4-9833-6CAC1836356A}">
      <dgm:prSet/>
      <dgm:spPr/>
      <dgm:t>
        <a:bodyPr/>
        <a:lstStyle/>
        <a:p>
          <a:endParaRPr lang="en-US"/>
        </a:p>
      </dgm:t>
    </dgm:pt>
    <dgm:pt modelId="{870BE721-C34E-4FCA-B9A7-8B9E64A145BC}">
      <dgm:prSet/>
      <dgm:spPr/>
      <dgm:t>
        <a:bodyPr/>
        <a:lstStyle/>
        <a:p>
          <a:r>
            <a:rPr lang="en-US" dirty="0" smtClean="0"/>
            <a:t>Opportunity to connect local suppliers and consumers</a:t>
          </a:r>
          <a:endParaRPr lang="en-US" dirty="0"/>
        </a:p>
      </dgm:t>
    </dgm:pt>
    <dgm:pt modelId="{DD3FDDC4-D6DB-4D03-942C-11083BFA1CA6}" type="parTrans" cxnId="{A326219F-2EF4-4A2A-B3E1-4EA70413C53A}">
      <dgm:prSet/>
      <dgm:spPr/>
      <dgm:t>
        <a:bodyPr/>
        <a:lstStyle/>
        <a:p>
          <a:endParaRPr lang="en-US"/>
        </a:p>
      </dgm:t>
    </dgm:pt>
    <dgm:pt modelId="{33EEDB88-3239-46CC-9A37-DE410A3699C3}" type="sibTrans" cxnId="{A326219F-2EF4-4A2A-B3E1-4EA70413C53A}">
      <dgm:prSet/>
      <dgm:spPr/>
      <dgm:t>
        <a:bodyPr/>
        <a:lstStyle/>
        <a:p>
          <a:endParaRPr lang="en-US"/>
        </a:p>
      </dgm:t>
    </dgm:pt>
    <dgm:pt modelId="{0761A6B6-CB0F-4259-8BA8-E029D2F46B4D}" type="pres">
      <dgm:prSet presAssocID="{BDB115DB-A09D-40CA-A753-58B9CA7CEA0F}" presName="linear" presStyleCnt="0">
        <dgm:presLayoutVars>
          <dgm:dir/>
          <dgm:animLvl val="lvl"/>
          <dgm:resizeHandles val="exact"/>
        </dgm:presLayoutVars>
      </dgm:prSet>
      <dgm:spPr/>
      <dgm:t>
        <a:bodyPr/>
        <a:lstStyle/>
        <a:p>
          <a:endParaRPr lang="en-US"/>
        </a:p>
      </dgm:t>
    </dgm:pt>
    <dgm:pt modelId="{9CD77E39-4E02-4161-8405-5E23972F0BE1}" type="pres">
      <dgm:prSet presAssocID="{3F6835F8-A504-49EE-9479-EE2E6E675FEB}" presName="parentLin" presStyleCnt="0"/>
      <dgm:spPr/>
    </dgm:pt>
    <dgm:pt modelId="{A9F7FDF4-4B3E-4982-90CA-30902EBD66EA}" type="pres">
      <dgm:prSet presAssocID="{3F6835F8-A504-49EE-9479-EE2E6E675FEB}" presName="parentLeftMargin" presStyleLbl="node1" presStyleIdx="0" presStyleCnt="3"/>
      <dgm:spPr/>
      <dgm:t>
        <a:bodyPr/>
        <a:lstStyle/>
        <a:p>
          <a:endParaRPr lang="en-US"/>
        </a:p>
      </dgm:t>
    </dgm:pt>
    <dgm:pt modelId="{7550C2AE-0C61-4554-9F1A-8386D2AE8C23}" type="pres">
      <dgm:prSet presAssocID="{3F6835F8-A504-49EE-9479-EE2E6E675FEB}" presName="parentText" presStyleLbl="node1" presStyleIdx="0" presStyleCnt="3">
        <dgm:presLayoutVars>
          <dgm:chMax val="0"/>
          <dgm:bulletEnabled val="1"/>
        </dgm:presLayoutVars>
      </dgm:prSet>
      <dgm:spPr/>
      <dgm:t>
        <a:bodyPr/>
        <a:lstStyle/>
        <a:p>
          <a:endParaRPr lang="en-US"/>
        </a:p>
      </dgm:t>
    </dgm:pt>
    <dgm:pt modelId="{610B1FC1-0405-4409-B819-C1178DBFEB96}" type="pres">
      <dgm:prSet presAssocID="{3F6835F8-A504-49EE-9479-EE2E6E675FEB}" presName="negativeSpace" presStyleCnt="0"/>
      <dgm:spPr/>
    </dgm:pt>
    <dgm:pt modelId="{B0C854D8-2CF6-4559-B4AD-1607D87D7A4C}" type="pres">
      <dgm:prSet presAssocID="{3F6835F8-A504-49EE-9479-EE2E6E675FEB}" presName="childText" presStyleLbl="conFgAcc1" presStyleIdx="0" presStyleCnt="3">
        <dgm:presLayoutVars>
          <dgm:bulletEnabled val="1"/>
        </dgm:presLayoutVars>
      </dgm:prSet>
      <dgm:spPr/>
      <dgm:t>
        <a:bodyPr/>
        <a:lstStyle/>
        <a:p>
          <a:endParaRPr lang="en-US"/>
        </a:p>
      </dgm:t>
    </dgm:pt>
    <dgm:pt modelId="{69E69CE8-B343-4803-A593-0851AFC31AD5}" type="pres">
      <dgm:prSet presAssocID="{1662F6D8-0D9F-43A5-BE6F-3255C2C77A42}" presName="spaceBetweenRectangles" presStyleCnt="0"/>
      <dgm:spPr/>
    </dgm:pt>
    <dgm:pt modelId="{B4C40414-B06C-4FC8-8F57-D405839DD4C8}" type="pres">
      <dgm:prSet presAssocID="{BD35232F-B0DB-46B6-97E8-EA6A307C1EE2}" presName="parentLin" presStyleCnt="0"/>
      <dgm:spPr/>
    </dgm:pt>
    <dgm:pt modelId="{43850F6F-C6A1-4AD3-AE99-9EE904EEB633}" type="pres">
      <dgm:prSet presAssocID="{BD35232F-B0DB-46B6-97E8-EA6A307C1EE2}" presName="parentLeftMargin" presStyleLbl="node1" presStyleIdx="0" presStyleCnt="3"/>
      <dgm:spPr/>
      <dgm:t>
        <a:bodyPr/>
        <a:lstStyle/>
        <a:p>
          <a:endParaRPr lang="en-US"/>
        </a:p>
      </dgm:t>
    </dgm:pt>
    <dgm:pt modelId="{44C37D30-C386-4BD0-9EA9-6E3CB4F937D9}" type="pres">
      <dgm:prSet presAssocID="{BD35232F-B0DB-46B6-97E8-EA6A307C1EE2}" presName="parentText" presStyleLbl="node1" presStyleIdx="1" presStyleCnt="3">
        <dgm:presLayoutVars>
          <dgm:chMax val="0"/>
          <dgm:bulletEnabled val="1"/>
        </dgm:presLayoutVars>
      </dgm:prSet>
      <dgm:spPr/>
      <dgm:t>
        <a:bodyPr/>
        <a:lstStyle/>
        <a:p>
          <a:endParaRPr lang="en-US"/>
        </a:p>
      </dgm:t>
    </dgm:pt>
    <dgm:pt modelId="{8BE3F729-8555-416C-A15B-297D27E66E92}" type="pres">
      <dgm:prSet presAssocID="{BD35232F-B0DB-46B6-97E8-EA6A307C1EE2}" presName="negativeSpace" presStyleCnt="0"/>
      <dgm:spPr/>
    </dgm:pt>
    <dgm:pt modelId="{9332045A-1359-4390-A71F-64791DAFE01E}" type="pres">
      <dgm:prSet presAssocID="{BD35232F-B0DB-46B6-97E8-EA6A307C1EE2}" presName="childText" presStyleLbl="conFgAcc1" presStyleIdx="1" presStyleCnt="3">
        <dgm:presLayoutVars>
          <dgm:bulletEnabled val="1"/>
        </dgm:presLayoutVars>
      </dgm:prSet>
      <dgm:spPr/>
      <dgm:t>
        <a:bodyPr/>
        <a:lstStyle/>
        <a:p>
          <a:endParaRPr lang="en-US"/>
        </a:p>
      </dgm:t>
    </dgm:pt>
    <dgm:pt modelId="{A3B587F7-2A73-463D-A2FF-C86678121AAF}" type="pres">
      <dgm:prSet presAssocID="{6B279DB5-362D-45CC-9F8D-6D7B352D3E65}" presName="spaceBetweenRectangles" presStyleCnt="0"/>
      <dgm:spPr/>
    </dgm:pt>
    <dgm:pt modelId="{3FA31601-8FAF-4E22-9814-B7258F368FF2}" type="pres">
      <dgm:prSet presAssocID="{62927FB3-A633-4A00-BD35-901E70B15423}" presName="parentLin" presStyleCnt="0"/>
      <dgm:spPr/>
    </dgm:pt>
    <dgm:pt modelId="{1BD26426-4F6F-414E-BA90-EF526C1E02F4}" type="pres">
      <dgm:prSet presAssocID="{62927FB3-A633-4A00-BD35-901E70B15423}" presName="parentLeftMargin" presStyleLbl="node1" presStyleIdx="1" presStyleCnt="3"/>
      <dgm:spPr/>
      <dgm:t>
        <a:bodyPr/>
        <a:lstStyle/>
        <a:p>
          <a:endParaRPr lang="en-US"/>
        </a:p>
      </dgm:t>
    </dgm:pt>
    <dgm:pt modelId="{A552FBA1-1B27-49D7-91D0-A33D92345B57}" type="pres">
      <dgm:prSet presAssocID="{62927FB3-A633-4A00-BD35-901E70B15423}" presName="parentText" presStyleLbl="node1" presStyleIdx="2" presStyleCnt="3">
        <dgm:presLayoutVars>
          <dgm:chMax val="0"/>
          <dgm:bulletEnabled val="1"/>
        </dgm:presLayoutVars>
      </dgm:prSet>
      <dgm:spPr/>
      <dgm:t>
        <a:bodyPr/>
        <a:lstStyle/>
        <a:p>
          <a:endParaRPr lang="en-US"/>
        </a:p>
      </dgm:t>
    </dgm:pt>
    <dgm:pt modelId="{3A6AD245-ACB1-468E-B716-0F272CBF90FD}" type="pres">
      <dgm:prSet presAssocID="{62927FB3-A633-4A00-BD35-901E70B15423}" presName="negativeSpace" presStyleCnt="0"/>
      <dgm:spPr/>
    </dgm:pt>
    <dgm:pt modelId="{8084A99C-3D76-4712-8F39-CC3BE67BD3F7}" type="pres">
      <dgm:prSet presAssocID="{62927FB3-A633-4A00-BD35-901E70B15423}" presName="childText" presStyleLbl="conFgAcc1" presStyleIdx="2" presStyleCnt="3">
        <dgm:presLayoutVars>
          <dgm:bulletEnabled val="1"/>
        </dgm:presLayoutVars>
      </dgm:prSet>
      <dgm:spPr/>
      <dgm:t>
        <a:bodyPr/>
        <a:lstStyle/>
        <a:p>
          <a:endParaRPr lang="en-US"/>
        </a:p>
      </dgm:t>
    </dgm:pt>
  </dgm:ptLst>
  <dgm:cxnLst>
    <dgm:cxn modelId="{B045550F-0FF2-4B2E-9C22-A6DE65E1EBA6}" srcId="{BDB115DB-A09D-40CA-A753-58B9CA7CEA0F}" destId="{3F6835F8-A504-49EE-9479-EE2E6E675FEB}" srcOrd="0" destOrd="0" parTransId="{EB3FFA37-D302-4990-863A-8B63C94A6486}" sibTransId="{1662F6D8-0D9F-43A5-BE6F-3255C2C77A42}"/>
    <dgm:cxn modelId="{0D932111-C8A0-47A5-832B-AACE542976E0}" type="presOf" srcId="{62927FB3-A633-4A00-BD35-901E70B15423}" destId="{1BD26426-4F6F-414E-BA90-EF526C1E02F4}" srcOrd="0" destOrd="0" presId="urn:microsoft.com/office/officeart/2005/8/layout/list1"/>
    <dgm:cxn modelId="{81F42BEA-24C6-4A75-8735-CE4F82EC6988}" type="presOf" srcId="{62927FB3-A633-4A00-BD35-901E70B15423}" destId="{A552FBA1-1B27-49D7-91D0-A33D92345B57}" srcOrd="1" destOrd="0" presId="urn:microsoft.com/office/officeart/2005/8/layout/list1"/>
    <dgm:cxn modelId="{8E195A69-84DD-47A6-A365-0DA0E701CE3A}" srcId="{62927FB3-A633-4A00-BD35-901E70B15423}" destId="{77AD39A1-D1FE-4C3A-B74A-5CA3982188A6}" srcOrd="0" destOrd="0" parTransId="{56A2D48D-097F-4CB5-8C0A-88DF8060C867}" sibTransId="{CE34F33A-3676-4713-A662-6BFC361BE6D7}"/>
    <dgm:cxn modelId="{0B0E206F-C5DE-4B33-8A3D-DEF7DDC0D3EF}" type="presOf" srcId="{BD35232F-B0DB-46B6-97E8-EA6A307C1EE2}" destId="{44C37D30-C386-4BD0-9EA9-6E3CB4F937D9}" srcOrd="1" destOrd="0" presId="urn:microsoft.com/office/officeart/2005/8/layout/list1"/>
    <dgm:cxn modelId="{A326219F-2EF4-4A2A-B3E1-4EA70413C53A}" srcId="{BD35232F-B0DB-46B6-97E8-EA6A307C1EE2}" destId="{870BE721-C34E-4FCA-B9A7-8B9E64A145BC}" srcOrd="1" destOrd="0" parTransId="{DD3FDDC4-D6DB-4D03-942C-11083BFA1CA6}" sibTransId="{33EEDB88-3239-46CC-9A37-DE410A3699C3}"/>
    <dgm:cxn modelId="{3F3FC8F1-AA6F-4A7E-84C6-FF2DD9B73637}" type="presOf" srcId="{870BE721-C34E-4FCA-B9A7-8B9E64A145BC}" destId="{9332045A-1359-4390-A71F-64791DAFE01E}" srcOrd="0" destOrd="1" presId="urn:microsoft.com/office/officeart/2005/8/layout/list1"/>
    <dgm:cxn modelId="{69CF5A54-FBCD-4000-ACA3-BDE3C291AFDE}" type="presOf" srcId="{EAF6212D-AE2C-4EC1-BED7-F6029E287A30}" destId="{9332045A-1359-4390-A71F-64791DAFE01E}" srcOrd="0" destOrd="0" presId="urn:microsoft.com/office/officeart/2005/8/layout/list1"/>
    <dgm:cxn modelId="{DE42DFD9-322F-47D4-8D2C-B97FAB6E2AAF}" srcId="{BD35232F-B0DB-46B6-97E8-EA6A307C1EE2}" destId="{EAF6212D-AE2C-4EC1-BED7-F6029E287A30}" srcOrd="0" destOrd="0" parTransId="{327628D9-0113-4237-8583-45B553E4568E}" sibTransId="{BACBBB40-4C20-4C89-88A4-BB2E67D995E7}"/>
    <dgm:cxn modelId="{AD9B17BF-DBA9-46EF-857A-33E77BDCE11D}" type="presOf" srcId="{3F6835F8-A504-49EE-9479-EE2E6E675FEB}" destId="{A9F7FDF4-4B3E-4982-90CA-30902EBD66EA}" srcOrd="0" destOrd="0" presId="urn:microsoft.com/office/officeart/2005/8/layout/list1"/>
    <dgm:cxn modelId="{5044D0D2-6CF7-4EE2-B5A9-AE07AD434196}" srcId="{BDB115DB-A09D-40CA-A753-58B9CA7CEA0F}" destId="{BD35232F-B0DB-46B6-97E8-EA6A307C1EE2}" srcOrd="1" destOrd="0" parTransId="{91351BED-F23C-4D13-9BA6-5DBF559936D1}" sibTransId="{6B279DB5-362D-45CC-9F8D-6D7B352D3E65}"/>
    <dgm:cxn modelId="{406098A3-4803-4AE2-A9AE-4CAC26FEFE18}" type="presOf" srcId="{BDB115DB-A09D-40CA-A753-58B9CA7CEA0F}" destId="{0761A6B6-CB0F-4259-8BA8-E029D2F46B4D}" srcOrd="0" destOrd="0" presId="urn:microsoft.com/office/officeart/2005/8/layout/list1"/>
    <dgm:cxn modelId="{1426832D-A39A-4460-9CF9-CEA4BB48EF80}" type="presOf" srcId="{77AD39A1-D1FE-4C3A-B74A-5CA3982188A6}" destId="{8084A99C-3D76-4712-8F39-CC3BE67BD3F7}" srcOrd="0" destOrd="0" presId="urn:microsoft.com/office/officeart/2005/8/layout/list1"/>
    <dgm:cxn modelId="{054A88B2-502F-4CC2-BE10-1A74BF5DF8FD}" type="presOf" srcId="{AFE4CB3E-4031-4EF4-940F-89E83721E62B}" destId="{B0C854D8-2CF6-4559-B4AD-1607D87D7A4C}" srcOrd="0" destOrd="0" presId="urn:microsoft.com/office/officeart/2005/8/layout/list1"/>
    <dgm:cxn modelId="{C202F3D7-0384-47A8-A5F2-2A81FC69967C}" type="presOf" srcId="{3F6835F8-A504-49EE-9479-EE2E6E675FEB}" destId="{7550C2AE-0C61-4554-9F1A-8386D2AE8C23}" srcOrd="1" destOrd="0" presId="urn:microsoft.com/office/officeart/2005/8/layout/list1"/>
    <dgm:cxn modelId="{D8EF4FEA-30F4-4082-90C2-D24AC3EE2231}" srcId="{3F6835F8-A504-49EE-9479-EE2E6E675FEB}" destId="{AFE4CB3E-4031-4EF4-940F-89E83721E62B}" srcOrd="0" destOrd="0" parTransId="{30DC8343-1C5E-4E35-9A17-0E1564FF1626}" sibTransId="{1E0F0E20-5C3C-412D-B906-6EA4BC284227}"/>
    <dgm:cxn modelId="{55644ED8-BBF7-41E5-91F6-F99AC24DD8D2}" type="presOf" srcId="{BD35232F-B0DB-46B6-97E8-EA6A307C1EE2}" destId="{43850F6F-C6A1-4AD3-AE99-9EE904EEB633}" srcOrd="0" destOrd="0" presId="urn:microsoft.com/office/officeart/2005/8/layout/list1"/>
    <dgm:cxn modelId="{1D89327D-07BC-45E4-9833-6CAC1836356A}" srcId="{BDB115DB-A09D-40CA-A753-58B9CA7CEA0F}" destId="{62927FB3-A633-4A00-BD35-901E70B15423}" srcOrd="2" destOrd="0" parTransId="{6D40E605-E80A-4B5C-9B87-4BCE93E123F3}" sibTransId="{A6AD5788-6BC1-4056-A040-E0D08140BED3}"/>
    <dgm:cxn modelId="{1093BA7E-728A-4865-B965-E19DFF5369D4}" type="presParOf" srcId="{0761A6B6-CB0F-4259-8BA8-E029D2F46B4D}" destId="{9CD77E39-4E02-4161-8405-5E23972F0BE1}" srcOrd="0" destOrd="0" presId="urn:microsoft.com/office/officeart/2005/8/layout/list1"/>
    <dgm:cxn modelId="{51BDCB8C-9909-402E-9C9C-4035CE756014}" type="presParOf" srcId="{9CD77E39-4E02-4161-8405-5E23972F0BE1}" destId="{A9F7FDF4-4B3E-4982-90CA-30902EBD66EA}" srcOrd="0" destOrd="0" presId="urn:microsoft.com/office/officeart/2005/8/layout/list1"/>
    <dgm:cxn modelId="{766605B1-28DF-46CE-AFF6-6224345E0509}" type="presParOf" srcId="{9CD77E39-4E02-4161-8405-5E23972F0BE1}" destId="{7550C2AE-0C61-4554-9F1A-8386D2AE8C23}" srcOrd="1" destOrd="0" presId="urn:microsoft.com/office/officeart/2005/8/layout/list1"/>
    <dgm:cxn modelId="{E63F1E21-ECB0-40EF-B1BE-5F8D98C5D446}" type="presParOf" srcId="{0761A6B6-CB0F-4259-8BA8-E029D2F46B4D}" destId="{610B1FC1-0405-4409-B819-C1178DBFEB96}" srcOrd="1" destOrd="0" presId="urn:microsoft.com/office/officeart/2005/8/layout/list1"/>
    <dgm:cxn modelId="{A81F672B-9339-46B6-8A7D-32812A23305F}" type="presParOf" srcId="{0761A6B6-CB0F-4259-8BA8-E029D2F46B4D}" destId="{B0C854D8-2CF6-4559-B4AD-1607D87D7A4C}" srcOrd="2" destOrd="0" presId="urn:microsoft.com/office/officeart/2005/8/layout/list1"/>
    <dgm:cxn modelId="{BEF97415-8A7A-47C5-AD7A-D8D6D7280712}" type="presParOf" srcId="{0761A6B6-CB0F-4259-8BA8-E029D2F46B4D}" destId="{69E69CE8-B343-4803-A593-0851AFC31AD5}" srcOrd="3" destOrd="0" presId="urn:microsoft.com/office/officeart/2005/8/layout/list1"/>
    <dgm:cxn modelId="{07806B48-8EF0-41D4-9158-433BE1F2BC23}" type="presParOf" srcId="{0761A6B6-CB0F-4259-8BA8-E029D2F46B4D}" destId="{B4C40414-B06C-4FC8-8F57-D405839DD4C8}" srcOrd="4" destOrd="0" presId="urn:microsoft.com/office/officeart/2005/8/layout/list1"/>
    <dgm:cxn modelId="{0A655745-DC35-4F02-817D-8B688B52A998}" type="presParOf" srcId="{B4C40414-B06C-4FC8-8F57-D405839DD4C8}" destId="{43850F6F-C6A1-4AD3-AE99-9EE904EEB633}" srcOrd="0" destOrd="0" presId="urn:microsoft.com/office/officeart/2005/8/layout/list1"/>
    <dgm:cxn modelId="{ED1679BA-0FF1-4F11-9668-4FF2606FD91E}" type="presParOf" srcId="{B4C40414-B06C-4FC8-8F57-D405839DD4C8}" destId="{44C37D30-C386-4BD0-9EA9-6E3CB4F937D9}" srcOrd="1" destOrd="0" presId="urn:microsoft.com/office/officeart/2005/8/layout/list1"/>
    <dgm:cxn modelId="{4A669FEA-8939-4826-B3D0-3CA02998AB14}" type="presParOf" srcId="{0761A6B6-CB0F-4259-8BA8-E029D2F46B4D}" destId="{8BE3F729-8555-416C-A15B-297D27E66E92}" srcOrd="5" destOrd="0" presId="urn:microsoft.com/office/officeart/2005/8/layout/list1"/>
    <dgm:cxn modelId="{6BA224E1-087C-46F9-A59B-A99E724772B9}" type="presParOf" srcId="{0761A6B6-CB0F-4259-8BA8-E029D2F46B4D}" destId="{9332045A-1359-4390-A71F-64791DAFE01E}" srcOrd="6" destOrd="0" presId="urn:microsoft.com/office/officeart/2005/8/layout/list1"/>
    <dgm:cxn modelId="{F4F6CB4A-EC2E-41FB-9FBB-41886D6AA77A}" type="presParOf" srcId="{0761A6B6-CB0F-4259-8BA8-E029D2F46B4D}" destId="{A3B587F7-2A73-463D-A2FF-C86678121AAF}" srcOrd="7" destOrd="0" presId="urn:microsoft.com/office/officeart/2005/8/layout/list1"/>
    <dgm:cxn modelId="{004027F4-03E4-43D0-ACB3-40C5E19075E5}" type="presParOf" srcId="{0761A6B6-CB0F-4259-8BA8-E029D2F46B4D}" destId="{3FA31601-8FAF-4E22-9814-B7258F368FF2}" srcOrd="8" destOrd="0" presId="urn:microsoft.com/office/officeart/2005/8/layout/list1"/>
    <dgm:cxn modelId="{F4DE8325-6FA1-41F7-B47D-6C39ACFCB776}" type="presParOf" srcId="{3FA31601-8FAF-4E22-9814-B7258F368FF2}" destId="{1BD26426-4F6F-414E-BA90-EF526C1E02F4}" srcOrd="0" destOrd="0" presId="urn:microsoft.com/office/officeart/2005/8/layout/list1"/>
    <dgm:cxn modelId="{AE17E03F-7544-4C0D-A69D-E6C5BF994A24}" type="presParOf" srcId="{3FA31601-8FAF-4E22-9814-B7258F368FF2}" destId="{A552FBA1-1B27-49D7-91D0-A33D92345B57}" srcOrd="1" destOrd="0" presId="urn:microsoft.com/office/officeart/2005/8/layout/list1"/>
    <dgm:cxn modelId="{62FB46BE-A419-494D-B191-84DD8FB9BB89}" type="presParOf" srcId="{0761A6B6-CB0F-4259-8BA8-E029D2F46B4D}" destId="{3A6AD245-ACB1-468E-B716-0F272CBF90FD}" srcOrd="9" destOrd="0" presId="urn:microsoft.com/office/officeart/2005/8/layout/list1"/>
    <dgm:cxn modelId="{FB8E3A82-8D73-4BE7-BBFB-801AEB1E5227}" type="presParOf" srcId="{0761A6B6-CB0F-4259-8BA8-E029D2F46B4D}" destId="{8084A99C-3D76-4712-8F39-CC3BE67BD3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F9BA76-C108-47EC-B114-912EC61DD88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0C5895CE-D726-41DF-AAC7-5390A9728369}">
      <dgm:prSet phldrT="[Text]" custT="1"/>
      <dgm:spPr/>
      <dgm:t>
        <a:bodyPr/>
        <a:lstStyle/>
        <a:p>
          <a:r>
            <a:rPr lang="en-US" sz="2700" b="0" i="0" dirty="0" smtClean="0">
              <a:latin typeface="+mj-lt"/>
              <a:cs typeface="Arial" pitchFamily="34" charset="0"/>
            </a:rPr>
            <a:t>Chief not providing sufficient value compared to</a:t>
          </a:r>
          <a:br>
            <a:rPr lang="en-US" sz="2700" b="0" i="0" dirty="0" smtClean="0">
              <a:latin typeface="+mj-lt"/>
              <a:cs typeface="Arial" pitchFamily="34" charset="0"/>
            </a:rPr>
          </a:br>
          <a:r>
            <a:rPr lang="en-US" sz="2700" b="0" i="0" dirty="0" smtClean="0">
              <a:latin typeface="+mj-lt"/>
              <a:cs typeface="Arial" pitchFamily="34" charset="0"/>
            </a:rPr>
            <a:t> alternative channels</a:t>
          </a:r>
          <a:br>
            <a:rPr lang="en-US" sz="2700" b="0" i="0" dirty="0" smtClean="0">
              <a:latin typeface="+mj-lt"/>
              <a:cs typeface="Arial" pitchFamily="34" charset="0"/>
            </a:rPr>
          </a:br>
          <a:r>
            <a:rPr lang="en-US" sz="2700" b="0" i="0" dirty="0" smtClean="0">
              <a:latin typeface="+mj-lt"/>
              <a:cs typeface="Arial" pitchFamily="34" charset="0"/>
            </a:rPr>
            <a:t> to attract and retain shoppers</a:t>
          </a:r>
          <a:endParaRPr lang="en-US" sz="2700" b="0" dirty="0">
            <a:latin typeface="+mj-lt"/>
          </a:endParaRPr>
        </a:p>
      </dgm:t>
    </dgm:pt>
    <dgm:pt modelId="{A4A587CD-4448-40A7-94C2-AD3751F3D431}" type="parTrans" cxnId="{3D0A3A3A-F3D5-48DF-8822-F7A3FCD33B19}">
      <dgm:prSet/>
      <dgm:spPr/>
      <dgm:t>
        <a:bodyPr/>
        <a:lstStyle/>
        <a:p>
          <a:endParaRPr lang="en-US"/>
        </a:p>
      </dgm:t>
    </dgm:pt>
    <dgm:pt modelId="{D5CE1B44-5CC3-4DE5-ABAF-89A59461DC89}" type="sibTrans" cxnId="{3D0A3A3A-F3D5-48DF-8822-F7A3FCD33B19}">
      <dgm:prSet/>
      <dgm:spPr/>
      <dgm:t>
        <a:bodyPr/>
        <a:lstStyle/>
        <a:p>
          <a:endParaRPr lang="en-US"/>
        </a:p>
      </dgm:t>
    </dgm:pt>
    <dgm:pt modelId="{990EDE0F-F3BC-4AE7-B2D7-EBB4F5914E93}">
      <dgm:prSet phldrT="[Text]"/>
      <dgm:spPr/>
      <dgm:t>
        <a:bodyPr/>
        <a:lstStyle/>
        <a:p>
          <a:r>
            <a:rPr lang="en-US" b="0" dirty="0" smtClean="0"/>
            <a:t>Increased Competition</a:t>
          </a:r>
          <a:endParaRPr lang="en-US" b="0" dirty="0"/>
        </a:p>
      </dgm:t>
    </dgm:pt>
    <dgm:pt modelId="{9968B6DC-EF89-4D37-8CB6-4E785E36D032}" type="parTrans" cxnId="{085CCB00-3EE6-4208-A38C-B3FC5EF8F9CB}">
      <dgm:prSet/>
      <dgm:spPr/>
      <dgm:t>
        <a:bodyPr/>
        <a:lstStyle/>
        <a:p>
          <a:endParaRPr lang="en-US"/>
        </a:p>
      </dgm:t>
    </dgm:pt>
    <dgm:pt modelId="{E3B9D71C-B622-4E9A-B900-81D7A2EC1452}" type="sibTrans" cxnId="{085CCB00-3EE6-4208-A38C-B3FC5EF8F9CB}">
      <dgm:prSet/>
      <dgm:spPr/>
      <dgm:t>
        <a:bodyPr/>
        <a:lstStyle/>
        <a:p>
          <a:endParaRPr lang="en-US"/>
        </a:p>
      </dgm:t>
    </dgm:pt>
    <dgm:pt modelId="{CA669DA4-4FFB-4067-A956-BE421633A17D}">
      <dgm:prSet phldrT="[Text]"/>
      <dgm:spPr/>
      <dgm:t>
        <a:bodyPr/>
        <a:lstStyle/>
        <a:p>
          <a:r>
            <a:rPr lang="en-US" b="0" dirty="0" smtClean="0"/>
            <a:t>Lack of Differentiation</a:t>
          </a:r>
          <a:endParaRPr lang="en-US" b="0" dirty="0"/>
        </a:p>
      </dgm:t>
    </dgm:pt>
    <dgm:pt modelId="{415A388C-8FE8-4EDD-8AD1-A0702405260E}" type="parTrans" cxnId="{966D519B-F7AF-4EBB-ADED-30EE786A6511}">
      <dgm:prSet/>
      <dgm:spPr/>
      <dgm:t>
        <a:bodyPr/>
        <a:lstStyle/>
        <a:p>
          <a:endParaRPr lang="en-US"/>
        </a:p>
      </dgm:t>
    </dgm:pt>
    <dgm:pt modelId="{BA0B2DFD-E534-4F4F-AD3D-518B8F47BC25}" type="sibTrans" cxnId="{966D519B-F7AF-4EBB-ADED-30EE786A6511}">
      <dgm:prSet/>
      <dgm:spPr/>
      <dgm:t>
        <a:bodyPr/>
        <a:lstStyle/>
        <a:p>
          <a:endParaRPr lang="en-US"/>
        </a:p>
      </dgm:t>
    </dgm:pt>
    <dgm:pt modelId="{9B942B3A-670C-4287-82E3-433D9E0D2568}">
      <dgm:prSet phldrT="[Text]"/>
      <dgm:spPr/>
      <dgm:t>
        <a:bodyPr/>
        <a:lstStyle/>
        <a:p>
          <a:r>
            <a:rPr lang="en-US" b="0" dirty="0" smtClean="0"/>
            <a:t>Difficulty Reaching  &amp; Engaging Customers</a:t>
          </a:r>
          <a:endParaRPr lang="en-US" b="0" dirty="0"/>
        </a:p>
      </dgm:t>
    </dgm:pt>
    <dgm:pt modelId="{6B14D77E-3DB6-467F-9458-6904D622B3C7}" type="parTrans" cxnId="{9C3811F1-C6BF-4DB7-868E-F5964E2786B9}">
      <dgm:prSet/>
      <dgm:spPr/>
      <dgm:t>
        <a:bodyPr/>
        <a:lstStyle/>
        <a:p>
          <a:endParaRPr lang="en-US"/>
        </a:p>
      </dgm:t>
    </dgm:pt>
    <dgm:pt modelId="{CDEEC3A7-5BAD-4AB1-AF5B-430D0A97E774}" type="sibTrans" cxnId="{9C3811F1-C6BF-4DB7-868E-F5964E2786B9}">
      <dgm:prSet/>
      <dgm:spPr/>
      <dgm:t>
        <a:bodyPr/>
        <a:lstStyle/>
        <a:p>
          <a:endParaRPr lang="en-US"/>
        </a:p>
      </dgm:t>
    </dgm:pt>
    <dgm:pt modelId="{563E1035-3305-4D8F-ADBE-4FF9822FF85E}" type="pres">
      <dgm:prSet presAssocID="{16F9BA76-C108-47EC-B114-912EC61DD88E}" presName="diagram" presStyleCnt="0">
        <dgm:presLayoutVars>
          <dgm:chPref val="1"/>
          <dgm:dir val="rev"/>
          <dgm:animOne val="branch"/>
          <dgm:animLvl val="lvl"/>
          <dgm:resizeHandles val="exact"/>
        </dgm:presLayoutVars>
      </dgm:prSet>
      <dgm:spPr/>
      <dgm:t>
        <a:bodyPr/>
        <a:lstStyle/>
        <a:p>
          <a:endParaRPr lang="en-US"/>
        </a:p>
      </dgm:t>
    </dgm:pt>
    <dgm:pt modelId="{3004BBB4-0208-465E-AFE8-F176626E0179}" type="pres">
      <dgm:prSet presAssocID="{0C5895CE-D726-41DF-AAC7-5390A9728369}" presName="root1" presStyleCnt="0"/>
      <dgm:spPr/>
    </dgm:pt>
    <dgm:pt modelId="{7AE23A83-323B-49C7-90B8-54B0F3E88C4C}" type="pres">
      <dgm:prSet presAssocID="{0C5895CE-D726-41DF-AAC7-5390A9728369}" presName="LevelOneTextNode" presStyleLbl="node0" presStyleIdx="0" presStyleCnt="1" custScaleX="132774" custScaleY="214902">
        <dgm:presLayoutVars>
          <dgm:chPref val="3"/>
        </dgm:presLayoutVars>
      </dgm:prSet>
      <dgm:spPr/>
      <dgm:t>
        <a:bodyPr/>
        <a:lstStyle/>
        <a:p>
          <a:endParaRPr lang="en-US"/>
        </a:p>
      </dgm:t>
    </dgm:pt>
    <dgm:pt modelId="{C9C3943F-549E-470E-8E48-A68DA5AB3B4D}" type="pres">
      <dgm:prSet presAssocID="{0C5895CE-D726-41DF-AAC7-5390A9728369}" presName="level2hierChild" presStyleCnt="0"/>
      <dgm:spPr/>
    </dgm:pt>
    <dgm:pt modelId="{F1BDCD3B-1D92-4F00-94DC-008AFF75991E}" type="pres">
      <dgm:prSet presAssocID="{9968B6DC-EF89-4D37-8CB6-4E785E36D032}" presName="conn2-1" presStyleLbl="parChTrans1D2" presStyleIdx="0" presStyleCnt="3"/>
      <dgm:spPr/>
      <dgm:t>
        <a:bodyPr/>
        <a:lstStyle/>
        <a:p>
          <a:endParaRPr lang="en-US"/>
        </a:p>
      </dgm:t>
    </dgm:pt>
    <dgm:pt modelId="{5C7CC424-CAE8-4F3E-8696-7655CFA1CEA8}" type="pres">
      <dgm:prSet presAssocID="{9968B6DC-EF89-4D37-8CB6-4E785E36D032}" presName="connTx" presStyleLbl="parChTrans1D2" presStyleIdx="0" presStyleCnt="3"/>
      <dgm:spPr/>
      <dgm:t>
        <a:bodyPr/>
        <a:lstStyle/>
        <a:p>
          <a:endParaRPr lang="en-US"/>
        </a:p>
      </dgm:t>
    </dgm:pt>
    <dgm:pt modelId="{C9A643BC-B8F0-43FC-9613-089C183AD14D}" type="pres">
      <dgm:prSet presAssocID="{990EDE0F-F3BC-4AE7-B2D7-EBB4F5914E93}" presName="root2" presStyleCnt="0"/>
      <dgm:spPr/>
    </dgm:pt>
    <dgm:pt modelId="{34D21F76-FD63-4C9A-9462-05F4E75B2A59}" type="pres">
      <dgm:prSet presAssocID="{990EDE0F-F3BC-4AE7-B2D7-EBB4F5914E93}" presName="LevelTwoTextNode" presStyleLbl="node2" presStyleIdx="0" presStyleCnt="3">
        <dgm:presLayoutVars>
          <dgm:chPref val="3"/>
        </dgm:presLayoutVars>
      </dgm:prSet>
      <dgm:spPr/>
      <dgm:t>
        <a:bodyPr/>
        <a:lstStyle/>
        <a:p>
          <a:endParaRPr lang="en-US"/>
        </a:p>
      </dgm:t>
    </dgm:pt>
    <dgm:pt modelId="{95E3DA6D-6837-46D3-A513-6E7677761355}" type="pres">
      <dgm:prSet presAssocID="{990EDE0F-F3BC-4AE7-B2D7-EBB4F5914E93}" presName="level3hierChild" presStyleCnt="0"/>
      <dgm:spPr/>
    </dgm:pt>
    <dgm:pt modelId="{CEF99D38-6383-446D-83E9-AFE1818B61C8}" type="pres">
      <dgm:prSet presAssocID="{415A388C-8FE8-4EDD-8AD1-A0702405260E}" presName="conn2-1" presStyleLbl="parChTrans1D2" presStyleIdx="1" presStyleCnt="3"/>
      <dgm:spPr/>
      <dgm:t>
        <a:bodyPr/>
        <a:lstStyle/>
        <a:p>
          <a:endParaRPr lang="en-US"/>
        </a:p>
      </dgm:t>
    </dgm:pt>
    <dgm:pt modelId="{A7F1BC79-5960-446B-BD70-FF08C8C65C20}" type="pres">
      <dgm:prSet presAssocID="{415A388C-8FE8-4EDD-8AD1-A0702405260E}" presName="connTx" presStyleLbl="parChTrans1D2" presStyleIdx="1" presStyleCnt="3"/>
      <dgm:spPr/>
      <dgm:t>
        <a:bodyPr/>
        <a:lstStyle/>
        <a:p>
          <a:endParaRPr lang="en-US"/>
        </a:p>
      </dgm:t>
    </dgm:pt>
    <dgm:pt modelId="{0CD67092-C424-430F-B1AA-BDFE0B05E385}" type="pres">
      <dgm:prSet presAssocID="{CA669DA4-4FFB-4067-A956-BE421633A17D}" presName="root2" presStyleCnt="0"/>
      <dgm:spPr/>
    </dgm:pt>
    <dgm:pt modelId="{62A13A08-5ACD-46CD-BE54-D341FA4E934D}" type="pres">
      <dgm:prSet presAssocID="{CA669DA4-4FFB-4067-A956-BE421633A17D}" presName="LevelTwoTextNode" presStyleLbl="node2" presStyleIdx="1" presStyleCnt="3">
        <dgm:presLayoutVars>
          <dgm:chPref val="3"/>
        </dgm:presLayoutVars>
      </dgm:prSet>
      <dgm:spPr/>
      <dgm:t>
        <a:bodyPr/>
        <a:lstStyle/>
        <a:p>
          <a:endParaRPr lang="en-US"/>
        </a:p>
      </dgm:t>
    </dgm:pt>
    <dgm:pt modelId="{D655851D-F8BD-4785-ACF3-E84CCAA4DD43}" type="pres">
      <dgm:prSet presAssocID="{CA669DA4-4FFB-4067-A956-BE421633A17D}" presName="level3hierChild" presStyleCnt="0"/>
      <dgm:spPr/>
    </dgm:pt>
    <dgm:pt modelId="{BBFE29DE-ED8F-439C-A093-D79A46097A99}" type="pres">
      <dgm:prSet presAssocID="{6B14D77E-3DB6-467F-9458-6904D622B3C7}" presName="conn2-1" presStyleLbl="parChTrans1D2" presStyleIdx="2" presStyleCnt="3"/>
      <dgm:spPr/>
      <dgm:t>
        <a:bodyPr/>
        <a:lstStyle/>
        <a:p>
          <a:endParaRPr lang="en-US"/>
        </a:p>
      </dgm:t>
    </dgm:pt>
    <dgm:pt modelId="{452F51EC-F4D4-498D-982A-C0F96F0222E4}" type="pres">
      <dgm:prSet presAssocID="{6B14D77E-3DB6-467F-9458-6904D622B3C7}" presName="connTx" presStyleLbl="parChTrans1D2" presStyleIdx="2" presStyleCnt="3"/>
      <dgm:spPr/>
      <dgm:t>
        <a:bodyPr/>
        <a:lstStyle/>
        <a:p>
          <a:endParaRPr lang="en-US"/>
        </a:p>
      </dgm:t>
    </dgm:pt>
    <dgm:pt modelId="{CFF760AE-7486-418D-8EA8-4C1CFFA1CB49}" type="pres">
      <dgm:prSet presAssocID="{9B942B3A-670C-4287-82E3-433D9E0D2568}" presName="root2" presStyleCnt="0"/>
      <dgm:spPr/>
    </dgm:pt>
    <dgm:pt modelId="{EC97DA2B-99D3-469A-9F94-6EDCE152BC43}" type="pres">
      <dgm:prSet presAssocID="{9B942B3A-670C-4287-82E3-433D9E0D2568}" presName="LevelTwoTextNode" presStyleLbl="node2" presStyleIdx="2" presStyleCnt="3">
        <dgm:presLayoutVars>
          <dgm:chPref val="3"/>
        </dgm:presLayoutVars>
      </dgm:prSet>
      <dgm:spPr/>
      <dgm:t>
        <a:bodyPr/>
        <a:lstStyle/>
        <a:p>
          <a:endParaRPr lang="en-US"/>
        </a:p>
      </dgm:t>
    </dgm:pt>
    <dgm:pt modelId="{AB52DCF9-E529-4051-8328-3A59114652EA}" type="pres">
      <dgm:prSet presAssocID="{9B942B3A-670C-4287-82E3-433D9E0D2568}" presName="level3hierChild" presStyleCnt="0"/>
      <dgm:spPr/>
    </dgm:pt>
  </dgm:ptLst>
  <dgm:cxnLst>
    <dgm:cxn modelId="{94B89D0A-26A3-42DE-BBCF-5F703EC493E5}" type="presOf" srcId="{9968B6DC-EF89-4D37-8CB6-4E785E36D032}" destId="{F1BDCD3B-1D92-4F00-94DC-008AFF75991E}" srcOrd="0" destOrd="0" presId="urn:microsoft.com/office/officeart/2005/8/layout/hierarchy2"/>
    <dgm:cxn modelId="{085CCB00-3EE6-4208-A38C-B3FC5EF8F9CB}" srcId="{0C5895CE-D726-41DF-AAC7-5390A9728369}" destId="{990EDE0F-F3BC-4AE7-B2D7-EBB4F5914E93}" srcOrd="0" destOrd="0" parTransId="{9968B6DC-EF89-4D37-8CB6-4E785E36D032}" sibTransId="{E3B9D71C-B622-4E9A-B900-81D7A2EC1452}"/>
    <dgm:cxn modelId="{C9E98296-074B-4BEA-9683-6C891996B3F8}" type="presOf" srcId="{0C5895CE-D726-41DF-AAC7-5390A9728369}" destId="{7AE23A83-323B-49C7-90B8-54B0F3E88C4C}" srcOrd="0" destOrd="0" presId="urn:microsoft.com/office/officeart/2005/8/layout/hierarchy2"/>
    <dgm:cxn modelId="{7465E1BD-00AA-4A92-B0C8-3D96DF2B3D65}" type="presOf" srcId="{9B942B3A-670C-4287-82E3-433D9E0D2568}" destId="{EC97DA2B-99D3-469A-9F94-6EDCE152BC43}" srcOrd="0" destOrd="0" presId="urn:microsoft.com/office/officeart/2005/8/layout/hierarchy2"/>
    <dgm:cxn modelId="{910F3F16-ED6D-4C75-859F-09F661F2F49E}" type="presOf" srcId="{415A388C-8FE8-4EDD-8AD1-A0702405260E}" destId="{A7F1BC79-5960-446B-BD70-FF08C8C65C20}" srcOrd="1" destOrd="0" presId="urn:microsoft.com/office/officeart/2005/8/layout/hierarchy2"/>
    <dgm:cxn modelId="{A7273525-CEE9-4A66-A370-AA268347BFEF}" type="presOf" srcId="{6B14D77E-3DB6-467F-9458-6904D622B3C7}" destId="{452F51EC-F4D4-498D-982A-C0F96F0222E4}" srcOrd="1" destOrd="0" presId="urn:microsoft.com/office/officeart/2005/8/layout/hierarchy2"/>
    <dgm:cxn modelId="{D2A1B446-A69C-49E6-9041-6AF8948FBDAE}" type="presOf" srcId="{6B14D77E-3DB6-467F-9458-6904D622B3C7}" destId="{BBFE29DE-ED8F-439C-A093-D79A46097A99}" srcOrd="0" destOrd="0" presId="urn:microsoft.com/office/officeart/2005/8/layout/hierarchy2"/>
    <dgm:cxn modelId="{59ED2099-35A9-4CB7-BE1F-7C8F6119346A}" type="presOf" srcId="{9968B6DC-EF89-4D37-8CB6-4E785E36D032}" destId="{5C7CC424-CAE8-4F3E-8696-7655CFA1CEA8}" srcOrd="1" destOrd="0" presId="urn:microsoft.com/office/officeart/2005/8/layout/hierarchy2"/>
    <dgm:cxn modelId="{3D0A3A3A-F3D5-48DF-8822-F7A3FCD33B19}" srcId="{16F9BA76-C108-47EC-B114-912EC61DD88E}" destId="{0C5895CE-D726-41DF-AAC7-5390A9728369}" srcOrd="0" destOrd="0" parTransId="{A4A587CD-4448-40A7-94C2-AD3751F3D431}" sibTransId="{D5CE1B44-5CC3-4DE5-ABAF-89A59461DC89}"/>
    <dgm:cxn modelId="{9C3811F1-C6BF-4DB7-868E-F5964E2786B9}" srcId="{0C5895CE-D726-41DF-AAC7-5390A9728369}" destId="{9B942B3A-670C-4287-82E3-433D9E0D2568}" srcOrd="2" destOrd="0" parTransId="{6B14D77E-3DB6-467F-9458-6904D622B3C7}" sibTransId="{CDEEC3A7-5BAD-4AB1-AF5B-430D0A97E774}"/>
    <dgm:cxn modelId="{966D519B-F7AF-4EBB-ADED-30EE786A6511}" srcId="{0C5895CE-D726-41DF-AAC7-5390A9728369}" destId="{CA669DA4-4FFB-4067-A956-BE421633A17D}" srcOrd="1" destOrd="0" parTransId="{415A388C-8FE8-4EDD-8AD1-A0702405260E}" sibTransId="{BA0B2DFD-E534-4F4F-AD3D-518B8F47BC25}"/>
    <dgm:cxn modelId="{BAFD060F-08EC-42CC-B5D2-8DE500B28AE8}" type="presOf" srcId="{990EDE0F-F3BC-4AE7-B2D7-EBB4F5914E93}" destId="{34D21F76-FD63-4C9A-9462-05F4E75B2A59}" srcOrd="0" destOrd="0" presId="urn:microsoft.com/office/officeart/2005/8/layout/hierarchy2"/>
    <dgm:cxn modelId="{8E34576C-05BF-478A-9BB5-6A0107A0AF4D}" type="presOf" srcId="{415A388C-8FE8-4EDD-8AD1-A0702405260E}" destId="{CEF99D38-6383-446D-83E9-AFE1818B61C8}" srcOrd="0" destOrd="0" presId="urn:microsoft.com/office/officeart/2005/8/layout/hierarchy2"/>
    <dgm:cxn modelId="{B324C32D-884B-47C7-A85F-E3D249969ED9}" type="presOf" srcId="{16F9BA76-C108-47EC-B114-912EC61DD88E}" destId="{563E1035-3305-4D8F-ADBE-4FF9822FF85E}" srcOrd="0" destOrd="0" presId="urn:microsoft.com/office/officeart/2005/8/layout/hierarchy2"/>
    <dgm:cxn modelId="{2F4612ED-CE74-45B5-B143-0BBB5D3B59EB}" type="presOf" srcId="{CA669DA4-4FFB-4067-A956-BE421633A17D}" destId="{62A13A08-5ACD-46CD-BE54-D341FA4E934D}" srcOrd="0" destOrd="0" presId="urn:microsoft.com/office/officeart/2005/8/layout/hierarchy2"/>
    <dgm:cxn modelId="{CACCD6B8-F30E-4B31-A1C7-0F12DD4A080D}" type="presParOf" srcId="{563E1035-3305-4D8F-ADBE-4FF9822FF85E}" destId="{3004BBB4-0208-465E-AFE8-F176626E0179}" srcOrd="0" destOrd="0" presId="urn:microsoft.com/office/officeart/2005/8/layout/hierarchy2"/>
    <dgm:cxn modelId="{C9A3B484-E08D-4CDC-89B6-4088B157E551}" type="presParOf" srcId="{3004BBB4-0208-465E-AFE8-F176626E0179}" destId="{7AE23A83-323B-49C7-90B8-54B0F3E88C4C}" srcOrd="0" destOrd="0" presId="urn:microsoft.com/office/officeart/2005/8/layout/hierarchy2"/>
    <dgm:cxn modelId="{5B9E286D-A13D-4F95-81A7-B6AC8DCFDEAF}" type="presParOf" srcId="{3004BBB4-0208-465E-AFE8-F176626E0179}" destId="{C9C3943F-549E-470E-8E48-A68DA5AB3B4D}" srcOrd="1" destOrd="0" presId="urn:microsoft.com/office/officeart/2005/8/layout/hierarchy2"/>
    <dgm:cxn modelId="{A2C6152F-D95A-4B67-812A-5D6D897404FE}" type="presParOf" srcId="{C9C3943F-549E-470E-8E48-A68DA5AB3B4D}" destId="{F1BDCD3B-1D92-4F00-94DC-008AFF75991E}" srcOrd="0" destOrd="0" presId="urn:microsoft.com/office/officeart/2005/8/layout/hierarchy2"/>
    <dgm:cxn modelId="{4BF8F038-2BA2-4F96-8560-313DACAB77E4}" type="presParOf" srcId="{F1BDCD3B-1D92-4F00-94DC-008AFF75991E}" destId="{5C7CC424-CAE8-4F3E-8696-7655CFA1CEA8}" srcOrd="0" destOrd="0" presId="urn:microsoft.com/office/officeart/2005/8/layout/hierarchy2"/>
    <dgm:cxn modelId="{9A2BC995-8881-437E-94D4-3C26E7F74F6E}" type="presParOf" srcId="{C9C3943F-549E-470E-8E48-A68DA5AB3B4D}" destId="{C9A643BC-B8F0-43FC-9613-089C183AD14D}" srcOrd="1" destOrd="0" presId="urn:microsoft.com/office/officeart/2005/8/layout/hierarchy2"/>
    <dgm:cxn modelId="{B7B582C4-34C8-4840-81FE-476AF25312EE}" type="presParOf" srcId="{C9A643BC-B8F0-43FC-9613-089C183AD14D}" destId="{34D21F76-FD63-4C9A-9462-05F4E75B2A59}" srcOrd="0" destOrd="0" presId="urn:microsoft.com/office/officeart/2005/8/layout/hierarchy2"/>
    <dgm:cxn modelId="{80D684A1-457B-4F31-BFF8-E34C4262BE12}" type="presParOf" srcId="{C9A643BC-B8F0-43FC-9613-089C183AD14D}" destId="{95E3DA6D-6837-46D3-A513-6E7677761355}" srcOrd="1" destOrd="0" presId="urn:microsoft.com/office/officeart/2005/8/layout/hierarchy2"/>
    <dgm:cxn modelId="{62B4F093-0318-44E3-A610-A0629A9A3D6E}" type="presParOf" srcId="{C9C3943F-549E-470E-8E48-A68DA5AB3B4D}" destId="{CEF99D38-6383-446D-83E9-AFE1818B61C8}" srcOrd="2" destOrd="0" presId="urn:microsoft.com/office/officeart/2005/8/layout/hierarchy2"/>
    <dgm:cxn modelId="{1383E15E-B29F-4D5D-B47E-C57860240CFF}" type="presParOf" srcId="{CEF99D38-6383-446D-83E9-AFE1818B61C8}" destId="{A7F1BC79-5960-446B-BD70-FF08C8C65C20}" srcOrd="0" destOrd="0" presId="urn:microsoft.com/office/officeart/2005/8/layout/hierarchy2"/>
    <dgm:cxn modelId="{061B6B61-3A0E-47F7-ABE5-A46ACBD94AD2}" type="presParOf" srcId="{C9C3943F-549E-470E-8E48-A68DA5AB3B4D}" destId="{0CD67092-C424-430F-B1AA-BDFE0B05E385}" srcOrd="3" destOrd="0" presId="urn:microsoft.com/office/officeart/2005/8/layout/hierarchy2"/>
    <dgm:cxn modelId="{37154DBC-EF18-40E4-9AAD-6F9FE17D005B}" type="presParOf" srcId="{0CD67092-C424-430F-B1AA-BDFE0B05E385}" destId="{62A13A08-5ACD-46CD-BE54-D341FA4E934D}" srcOrd="0" destOrd="0" presId="urn:microsoft.com/office/officeart/2005/8/layout/hierarchy2"/>
    <dgm:cxn modelId="{C046F419-D59F-47C3-BBF9-6D141B60E713}" type="presParOf" srcId="{0CD67092-C424-430F-B1AA-BDFE0B05E385}" destId="{D655851D-F8BD-4785-ACF3-E84CCAA4DD43}" srcOrd="1" destOrd="0" presId="urn:microsoft.com/office/officeart/2005/8/layout/hierarchy2"/>
    <dgm:cxn modelId="{B100585B-9A40-41CA-9546-F1275B46F2AB}" type="presParOf" srcId="{C9C3943F-549E-470E-8E48-A68DA5AB3B4D}" destId="{BBFE29DE-ED8F-439C-A093-D79A46097A99}" srcOrd="4" destOrd="0" presId="urn:microsoft.com/office/officeart/2005/8/layout/hierarchy2"/>
    <dgm:cxn modelId="{0A5A8283-BAA3-4931-9C42-29FA08607C2D}" type="presParOf" srcId="{BBFE29DE-ED8F-439C-A093-D79A46097A99}" destId="{452F51EC-F4D4-498D-982A-C0F96F0222E4}" srcOrd="0" destOrd="0" presId="urn:microsoft.com/office/officeart/2005/8/layout/hierarchy2"/>
    <dgm:cxn modelId="{35D1F134-6256-4EB8-89A3-29BC8DB0D660}" type="presParOf" srcId="{C9C3943F-549E-470E-8E48-A68DA5AB3B4D}" destId="{CFF760AE-7486-418D-8EA8-4C1CFFA1CB49}" srcOrd="5" destOrd="0" presId="urn:microsoft.com/office/officeart/2005/8/layout/hierarchy2"/>
    <dgm:cxn modelId="{A170B816-334D-4E03-B187-C4F96C7B77BE}" type="presParOf" srcId="{CFF760AE-7486-418D-8EA8-4C1CFFA1CB49}" destId="{EC97DA2B-99D3-469A-9F94-6EDCE152BC43}" srcOrd="0" destOrd="0" presId="urn:microsoft.com/office/officeart/2005/8/layout/hierarchy2"/>
    <dgm:cxn modelId="{5E7F014C-35A4-447F-A5C7-4010F95D837F}" type="presParOf" srcId="{CFF760AE-7486-418D-8EA8-4C1CFFA1CB49}" destId="{AB52DCF9-E529-4051-8328-3A59114652E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9BA76-C108-47EC-B114-912EC61DD88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0C5895CE-D726-41DF-AAC7-5390A9728369}">
      <dgm:prSet phldrT="[Text]" custT="1"/>
      <dgm:spPr/>
      <dgm:t>
        <a:bodyPr/>
        <a:lstStyle/>
        <a:p>
          <a:r>
            <a:rPr lang="en-US" sz="2600" b="0" dirty="0" smtClean="0"/>
            <a:t>Create sufficient attraction to retain shoppers and prevent them from favoring alternative retailers</a:t>
          </a:r>
          <a:endParaRPr lang="en-US" sz="2400" b="0" dirty="0"/>
        </a:p>
      </dgm:t>
    </dgm:pt>
    <dgm:pt modelId="{A4A587CD-4448-40A7-94C2-AD3751F3D431}" type="parTrans" cxnId="{3D0A3A3A-F3D5-48DF-8822-F7A3FCD33B19}">
      <dgm:prSet/>
      <dgm:spPr/>
      <dgm:t>
        <a:bodyPr/>
        <a:lstStyle/>
        <a:p>
          <a:endParaRPr lang="en-US"/>
        </a:p>
      </dgm:t>
    </dgm:pt>
    <dgm:pt modelId="{D5CE1B44-5CC3-4DE5-ABAF-89A59461DC89}" type="sibTrans" cxnId="{3D0A3A3A-F3D5-48DF-8822-F7A3FCD33B19}">
      <dgm:prSet/>
      <dgm:spPr/>
      <dgm:t>
        <a:bodyPr/>
        <a:lstStyle/>
        <a:p>
          <a:endParaRPr lang="en-US"/>
        </a:p>
      </dgm:t>
    </dgm:pt>
    <dgm:pt modelId="{990EDE0F-F3BC-4AE7-B2D7-EBB4F5914E93}">
      <dgm:prSet phldrT="[Text]" custT="1"/>
      <dgm:spPr/>
      <dgm:t>
        <a:bodyPr/>
        <a:lstStyle/>
        <a:p>
          <a:r>
            <a:rPr lang="en-US" sz="2400" b="0" dirty="0" smtClean="0">
              <a:latin typeface="+mn-lt"/>
              <a:ea typeface="+mn-ea"/>
              <a:cs typeface="+mn-cs"/>
            </a:rPr>
            <a:t>#1: Expand </a:t>
          </a:r>
          <a:br>
            <a:rPr lang="en-US" sz="2400" b="0" dirty="0" smtClean="0">
              <a:latin typeface="+mn-lt"/>
              <a:ea typeface="+mn-ea"/>
              <a:cs typeface="+mn-cs"/>
            </a:rPr>
          </a:br>
          <a:r>
            <a:rPr lang="en-US" sz="2400" b="0" dirty="0" smtClean="0">
              <a:latin typeface="+mn-lt"/>
              <a:ea typeface="+mn-ea"/>
              <a:cs typeface="+mn-cs"/>
            </a:rPr>
            <a:t>Shopper Base</a:t>
          </a:r>
          <a:endParaRPr lang="en-US" sz="2400" b="0" dirty="0"/>
        </a:p>
      </dgm:t>
    </dgm:pt>
    <dgm:pt modelId="{9968B6DC-EF89-4D37-8CB6-4E785E36D032}" type="parTrans" cxnId="{085CCB00-3EE6-4208-A38C-B3FC5EF8F9CB}">
      <dgm:prSet/>
      <dgm:spPr/>
      <dgm:t>
        <a:bodyPr/>
        <a:lstStyle/>
        <a:p>
          <a:endParaRPr lang="en-US"/>
        </a:p>
      </dgm:t>
    </dgm:pt>
    <dgm:pt modelId="{E3B9D71C-B622-4E9A-B900-81D7A2EC1452}" type="sibTrans" cxnId="{085CCB00-3EE6-4208-A38C-B3FC5EF8F9CB}">
      <dgm:prSet/>
      <dgm:spPr/>
      <dgm:t>
        <a:bodyPr/>
        <a:lstStyle/>
        <a:p>
          <a:endParaRPr lang="en-US"/>
        </a:p>
      </dgm:t>
    </dgm:pt>
    <dgm:pt modelId="{CA669DA4-4FFB-4067-A956-BE421633A17D}">
      <dgm:prSet phldrT="[Text]" custT="1"/>
      <dgm:spPr/>
      <dgm:t>
        <a:bodyPr/>
        <a:lstStyle/>
        <a:p>
          <a:r>
            <a:rPr lang="en-US" sz="2400" b="0" dirty="0" smtClean="0">
              <a:latin typeface="+mn-lt"/>
              <a:ea typeface="+mn-ea"/>
              <a:cs typeface="+mn-cs"/>
            </a:rPr>
            <a:t>#2: Provide a </a:t>
          </a:r>
          <a:br>
            <a:rPr lang="en-US" sz="2400" b="0" dirty="0" smtClean="0">
              <a:latin typeface="+mn-lt"/>
              <a:ea typeface="+mn-ea"/>
              <a:cs typeface="+mn-cs"/>
            </a:rPr>
          </a:br>
          <a:r>
            <a:rPr lang="en-US" sz="2400" b="0" dirty="0" smtClean="0">
              <a:latin typeface="+mn-lt"/>
              <a:ea typeface="+mn-ea"/>
              <a:cs typeface="+mn-cs"/>
            </a:rPr>
            <a:t>Strong In-store Experience</a:t>
          </a:r>
          <a:endParaRPr lang="en-US" sz="2400" b="0" dirty="0"/>
        </a:p>
      </dgm:t>
    </dgm:pt>
    <dgm:pt modelId="{415A388C-8FE8-4EDD-8AD1-A0702405260E}" type="parTrans" cxnId="{966D519B-F7AF-4EBB-ADED-30EE786A6511}">
      <dgm:prSet/>
      <dgm:spPr/>
      <dgm:t>
        <a:bodyPr/>
        <a:lstStyle/>
        <a:p>
          <a:endParaRPr lang="en-US"/>
        </a:p>
      </dgm:t>
    </dgm:pt>
    <dgm:pt modelId="{BA0B2DFD-E534-4F4F-AD3D-518B8F47BC25}" type="sibTrans" cxnId="{966D519B-F7AF-4EBB-ADED-30EE786A6511}">
      <dgm:prSet/>
      <dgm:spPr/>
      <dgm:t>
        <a:bodyPr/>
        <a:lstStyle/>
        <a:p>
          <a:endParaRPr lang="en-US"/>
        </a:p>
      </dgm:t>
    </dgm:pt>
    <dgm:pt modelId="{9B942B3A-670C-4287-82E3-433D9E0D2568}">
      <dgm:prSet phldrT="[Text]" custT="1"/>
      <dgm:spPr/>
      <dgm:t>
        <a:bodyPr/>
        <a:lstStyle/>
        <a:p>
          <a:r>
            <a:rPr lang="en-US" sz="2400" b="0" dirty="0" smtClean="0">
              <a:latin typeface="+mn-lt"/>
              <a:ea typeface="+mn-ea"/>
              <a:cs typeface="+mn-cs"/>
            </a:rPr>
            <a:t>#3: Develop &amp; Leverage Differentiated Offerings</a:t>
          </a:r>
          <a:endParaRPr lang="en-US" sz="2400" b="0" dirty="0"/>
        </a:p>
      </dgm:t>
    </dgm:pt>
    <dgm:pt modelId="{6B14D77E-3DB6-467F-9458-6904D622B3C7}" type="parTrans" cxnId="{9C3811F1-C6BF-4DB7-868E-F5964E2786B9}">
      <dgm:prSet/>
      <dgm:spPr/>
      <dgm:t>
        <a:bodyPr/>
        <a:lstStyle/>
        <a:p>
          <a:endParaRPr lang="en-US"/>
        </a:p>
      </dgm:t>
    </dgm:pt>
    <dgm:pt modelId="{CDEEC3A7-5BAD-4AB1-AF5B-430D0A97E774}" type="sibTrans" cxnId="{9C3811F1-C6BF-4DB7-868E-F5964E2786B9}">
      <dgm:prSet/>
      <dgm:spPr/>
      <dgm:t>
        <a:bodyPr/>
        <a:lstStyle/>
        <a:p>
          <a:endParaRPr lang="en-US"/>
        </a:p>
      </dgm:t>
    </dgm:pt>
    <dgm:pt modelId="{563E1035-3305-4D8F-ADBE-4FF9822FF85E}" type="pres">
      <dgm:prSet presAssocID="{16F9BA76-C108-47EC-B114-912EC61DD88E}" presName="diagram" presStyleCnt="0">
        <dgm:presLayoutVars>
          <dgm:chPref val="1"/>
          <dgm:dir/>
          <dgm:animOne val="branch"/>
          <dgm:animLvl val="lvl"/>
          <dgm:resizeHandles val="exact"/>
        </dgm:presLayoutVars>
      </dgm:prSet>
      <dgm:spPr/>
      <dgm:t>
        <a:bodyPr/>
        <a:lstStyle/>
        <a:p>
          <a:endParaRPr lang="en-US"/>
        </a:p>
      </dgm:t>
    </dgm:pt>
    <dgm:pt modelId="{3004BBB4-0208-465E-AFE8-F176626E0179}" type="pres">
      <dgm:prSet presAssocID="{0C5895CE-D726-41DF-AAC7-5390A9728369}" presName="root1" presStyleCnt="0"/>
      <dgm:spPr/>
    </dgm:pt>
    <dgm:pt modelId="{7AE23A83-323B-49C7-90B8-54B0F3E88C4C}" type="pres">
      <dgm:prSet presAssocID="{0C5895CE-D726-41DF-AAC7-5390A9728369}" presName="LevelOneTextNode" presStyleLbl="node0" presStyleIdx="0" presStyleCnt="1" custScaleX="132774" custScaleY="183692">
        <dgm:presLayoutVars>
          <dgm:chPref val="3"/>
        </dgm:presLayoutVars>
      </dgm:prSet>
      <dgm:spPr/>
      <dgm:t>
        <a:bodyPr/>
        <a:lstStyle/>
        <a:p>
          <a:endParaRPr lang="en-US"/>
        </a:p>
      </dgm:t>
    </dgm:pt>
    <dgm:pt modelId="{C9C3943F-549E-470E-8E48-A68DA5AB3B4D}" type="pres">
      <dgm:prSet presAssocID="{0C5895CE-D726-41DF-AAC7-5390A9728369}" presName="level2hierChild" presStyleCnt="0"/>
      <dgm:spPr/>
    </dgm:pt>
    <dgm:pt modelId="{F1BDCD3B-1D92-4F00-94DC-008AFF75991E}" type="pres">
      <dgm:prSet presAssocID="{9968B6DC-EF89-4D37-8CB6-4E785E36D032}" presName="conn2-1" presStyleLbl="parChTrans1D2" presStyleIdx="0" presStyleCnt="3"/>
      <dgm:spPr/>
      <dgm:t>
        <a:bodyPr/>
        <a:lstStyle/>
        <a:p>
          <a:endParaRPr lang="en-US"/>
        </a:p>
      </dgm:t>
    </dgm:pt>
    <dgm:pt modelId="{5C7CC424-CAE8-4F3E-8696-7655CFA1CEA8}" type="pres">
      <dgm:prSet presAssocID="{9968B6DC-EF89-4D37-8CB6-4E785E36D032}" presName="connTx" presStyleLbl="parChTrans1D2" presStyleIdx="0" presStyleCnt="3"/>
      <dgm:spPr/>
      <dgm:t>
        <a:bodyPr/>
        <a:lstStyle/>
        <a:p>
          <a:endParaRPr lang="en-US"/>
        </a:p>
      </dgm:t>
    </dgm:pt>
    <dgm:pt modelId="{C9A643BC-B8F0-43FC-9613-089C183AD14D}" type="pres">
      <dgm:prSet presAssocID="{990EDE0F-F3BC-4AE7-B2D7-EBB4F5914E93}" presName="root2" presStyleCnt="0"/>
      <dgm:spPr/>
    </dgm:pt>
    <dgm:pt modelId="{34D21F76-FD63-4C9A-9462-05F4E75B2A59}" type="pres">
      <dgm:prSet presAssocID="{990EDE0F-F3BC-4AE7-B2D7-EBB4F5914E93}" presName="LevelTwoTextNode" presStyleLbl="node2" presStyleIdx="0" presStyleCnt="3">
        <dgm:presLayoutVars>
          <dgm:chPref val="3"/>
        </dgm:presLayoutVars>
      </dgm:prSet>
      <dgm:spPr/>
      <dgm:t>
        <a:bodyPr/>
        <a:lstStyle/>
        <a:p>
          <a:endParaRPr lang="en-US"/>
        </a:p>
      </dgm:t>
    </dgm:pt>
    <dgm:pt modelId="{95E3DA6D-6837-46D3-A513-6E7677761355}" type="pres">
      <dgm:prSet presAssocID="{990EDE0F-F3BC-4AE7-B2D7-EBB4F5914E93}" presName="level3hierChild" presStyleCnt="0"/>
      <dgm:spPr/>
    </dgm:pt>
    <dgm:pt modelId="{CEF99D38-6383-446D-83E9-AFE1818B61C8}" type="pres">
      <dgm:prSet presAssocID="{415A388C-8FE8-4EDD-8AD1-A0702405260E}" presName="conn2-1" presStyleLbl="parChTrans1D2" presStyleIdx="1" presStyleCnt="3"/>
      <dgm:spPr/>
      <dgm:t>
        <a:bodyPr/>
        <a:lstStyle/>
        <a:p>
          <a:endParaRPr lang="en-US"/>
        </a:p>
      </dgm:t>
    </dgm:pt>
    <dgm:pt modelId="{A7F1BC79-5960-446B-BD70-FF08C8C65C20}" type="pres">
      <dgm:prSet presAssocID="{415A388C-8FE8-4EDD-8AD1-A0702405260E}" presName="connTx" presStyleLbl="parChTrans1D2" presStyleIdx="1" presStyleCnt="3"/>
      <dgm:spPr/>
      <dgm:t>
        <a:bodyPr/>
        <a:lstStyle/>
        <a:p>
          <a:endParaRPr lang="en-US"/>
        </a:p>
      </dgm:t>
    </dgm:pt>
    <dgm:pt modelId="{0CD67092-C424-430F-B1AA-BDFE0B05E385}" type="pres">
      <dgm:prSet presAssocID="{CA669DA4-4FFB-4067-A956-BE421633A17D}" presName="root2" presStyleCnt="0"/>
      <dgm:spPr/>
    </dgm:pt>
    <dgm:pt modelId="{62A13A08-5ACD-46CD-BE54-D341FA4E934D}" type="pres">
      <dgm:prSet presAssocID="{CA669DA4-4FFB-4067-A956-BE421633A17D}" presName="LevelTwoTextNode" presStyleLbl="node2" presStyleIdx="1" presStyleCnt="3">
        <dgm:presLayoutVars>
          <dgm:chPref val="3"/>
        </dgm:presLayoutVars>
      </dgm:prSet>
      <dgm:spPr/>
      <dgm:t>
        <a:bodyPr/>
        <a:lstStyle/>
        <a:p>
          <a:endParaRPr lang="en-US"/>
        </a:p>
      </dgm:t>
    </dgm:pt>
    <dgm:pt modelId="{D655851D-F8BD-4785-ACF3-E84CCAA4DD43}" type="pres">
      <dgm:prSet presAssocID="{CA669DA4-4FFB-4067-A956-BE421633A17D}" presName="level3hierChild" presStyleCnt="0"/>
      <dgm:spPr/>
    </dgm:pt>
    <dgm:pt modelId="{BBFE29DE-ED8F-439C-A093-D79A46097A99}" type="pres">
      <dgm:prSet presAssocID="{6B14D77E-3DB6-467F-9458-6904D622B3C7}" presName="conn2-1" presStyleLbl="parChTrans1D2" presStyleIdx="2" presStyleCnt="3"/>
      <dgm:spPr/>
      <dgm:t>
        <a:bodyPr/>
        <a:lstStyle/>
        <a:p>
          <a:endParaRPr lang="en-US"/>
        </a:p>
      </dgm:t>
    </dgm:pt>
    <dgm:pt modelId="{452F51EC-F4D4-498D-982A-C0F96F0222E4}" type="pres">
      <dgm:prSet presAssocID="{6B14D77E-3DB6-467F-9458-6904D622B3C7}" presName="connTx" presStyleLbl="parChTrans1D2" presStyleIdx="2" presStyleCnt="3"/>
      <dgm:spPr/>
      <dgm:t>
        <a:bodyPr/>
        <a:lstStyle/>
        <a:p>
          <a:endParaRPr lang="en-US"/>
        </a:p>
      </dgm:t>
    </dgm:pt>
    <dgm:pt modelId="{CFF760AE-7486-418D-8EA8-4C1CFFA1CB49}" type="pres">
      <dgm:prSet presAssocID="{9B942B3A-670C-4287-82E3-433D9E0D2568}" presName="root2" presStyleCnt="0"/>
      <dgm:spPr/>
    </dgm:pt>
    <dgm:pt modelId="{EC97DA2B-99D3-469A-9F94-6EDCE152BC43}" type="pres">
      <dgm:prSet presAssocID="{9B942B3A-670C-4287-82E3-433D9E0D2568}" presName="LevelTwoTextNode" presStyleLbl="node2" presStyleIdx="2" presStyleCnt="3">
        <dgm:presLayoutVars>
          <dgm:chPref val="3"/>
        </dgm:presLayoutVars>
      </dgm:prSet>
      <dgm:spPr/>
      <dgm:t>
        <a:bodyPr/>
        <a:lstStyle/>
        <a:p>
          <a:endParaRPr lang="en-US"/>
        </a:p>
      </dgm:t>
    </dgm:pt>
    <dgm:pt modelId="{AB52DCF9-E529-4051-8328-3A59114652EA}" type="pres">
      <dgm:prSet presAssocID="{9B942B3A-670C-4287-82E3-433D9E0D2568}" presName="level3hierChild" presStyleCnt="0"/>
      <dgm:spPr/>
    </dgm:pt>
  </dgm:ptLst>
  <dgm:cxnLst>
    <dgm:cxn modelId="{9C3811F1-C6BF-4DB7-868E-F5964E2786B9}" srcId="{0C5895CE-D726-41DF-AAC7-5390A9728369}" destId="{9B942B3A-670C-4287-82E3-433D9E0D2568}" srcOrd="2" destOrd="0" parTransId="{6B14D77E-3DB6-467F-9458-6904D622B3C7}" sibTransId="{CDEEC3A7-5BAD-4AB1-AF5B-430D0A97E774}"/>
    <dgm:cxn modelId="{966D519B-F7AF-4EBB-ADED-30EE786A6511}" srcId="{0C5895CE-D726-41DF-AAC7-5390A9728369}" destId="{CA669DA4-4FFB-4067-A956-BE421633A17D}" srcOrd="1" destOrd="0" parTransId="{415A388C-8FE8-4EDD-8AD1-A0702405260E}" sibTransId="{BA0B2DFD-E534-4F4F-AD3D-518B8F47BC25}"/>
    <dgm:cxn modelId="{F599D364-3969-484B-A364-1E9D83F510AC}" type="presOf" srcId="{0C5895CE-D726-41DF-AAC7-5390A9728369}" destId="{7AE23A83-323B-49C7-90B8-54B0F3E88C4C}" srcOrd="0" destOrd="0" presId="urn:microsoft.com/office/officeart/2005/8/layout/hierarchy2"/>
    <dgm:cxn modelId="{3D0A3A3A-F3D5-48DF-8822-F7A3FCD33B19}" srcId="{16F9BA76-C108-47EC-B114-912EC61DD88E}" destId="{0C5895CE-D726-41DF-AAC7-5390A9728369}" srcOrd="0" destOrd="0" parTransId="{A4A587CD-4448-40A7-94C2-AD3751F3D431}" sibTransId="{D5CE1B44-5CC3-4DE5-ABAF-89A59461DC89}"/>
    <dgm:cxn modelId="{8D962188-5432-4537-B531-25062DD07C42}" type="presOf" srcId="{16F9BA76-C108-47EC-B114-912EC61DD88E}" destId="{563E1035-3305-4D8F-ADBE-4FF9822FF85E}" srcOrd="0" destOrd="0" presId="urn:microsoft.com/office/officeart/2005/8/layout/hierarchy2"/>
    <dgm:cxn modelId="{9A484AF9-6211-4819-B5EE-BB922209FD7F}" type="presOf" srcId="{9968B6DC-EF89-4D37-8CB6-4E785E36D032}" destId="{5C7CC424-CAE8-4F3E-8696-7655CFA1CEA8}" srcOrd="1" destOrd="0" presId="urn:microsoft.com/office/officeart/2005/8/layout/hierarchy2"/>
    <dgm:cxn modelId="{277581D3-2C1D-4637-AC3D-FD661EF948BF}" type="presOf" srcId="{6B14D77E-3DB6-467F-9458-6904D622B3C7}" destId="{BBFE29DE-ED8F-439C-A093-D79A46097A99}" srcOrd="0" destOrd="0" presId="urn:microsoft.com/office/officeart/2005/8/layout/hierarchy2"/>
    <dgm:cxn modelId="{BF4BBCD3-2931-4ACD-BA63-A9A9E037F2B4}" type="presOf" srcId="{415A388C-8FE8-4EDD-8AD1-A0702405260E}" destId="{CEF99D38-6383-446D-83E9-AFE1818B61C8}" srcOrd="0" destOrd="0" presId="urn:microsoft.com/office/officeart/2005/8/layout/hierarchy2"/>
    <dgm:cxn modelId="{63A45CAE-87C8-44DE-9CAA-1C379F26BD58}" type="presOf" srcId="{6B14D77E-3DB6-467F-9458-6904D622B3C7}" destId="{452F51EC-F4D4-498D-982A-C0F96F0222E4}" srcOrd="1" destOrd="0" presId="urn:microsoft.com/office/officeart/2005/8/layout/hierarchy2"/>
    <dgm:cxn modelId="{085CCB00-3EE6-4208-A38C-B3FC5EF8F9CB}" srcId="{0C5895CE-D726-41DF-AAC7-5390A9728369}" destId="{990EDE0F-F3BC-4AE7-B2D7-EBB4F5914E93}" srcOrd="0" destOrd="0" parTransId="{9968B6DC-EF89-4D37-8CB6-4E785E36D032}" sibTransId="{E3B9D71C-B622-4E9A-B900-81D7A2EC1452}"/>
    <dgm:cxn modelId="{75F71B1E-2EC8-4DA5-AEC2-B1C802E0FA94}" type="presOf" srcId="{9968B6DC-EF89-4D37-8CB6-4E785E36D032}" destId="{F1BDCD3B-1D92-4F00-94DC-008AFF75991E}" srcOrd="0" destOrd="0" presId="urn:microsoft.com/office/officeart/2005/8/layout/hierarchy2"/>
    <dgm:cxn modelId="{DAE434BE-AC79-4735-9FD5-C856114B4AD4}" type="presOf" srcId="{990EDE0F-F3BC-4AE7-B2D7-EBB4F5914E93}" destId="{34D21F76-FD63-4C9A-9462-05F4E75B2A59}" srcOrd="0" destOrd="0" presId="urn:microsoft.com/office/officeart/2005/8/layout/hierarchy2"/>
    <dgm:cxn modelId="{E3DE1BC2-8E36-46EC-92AD-266333CBB24B}" type="presOf" srcId="{415A388C-8FE8-4EDD-8AD1-A0702405260E}" destId="{A7F1BC79-5960-446B-BD70-FF08C8C65C20}" srcOrd="1" destOrd="0" presId="urn:microsoft.com/office/officeart/2005/8/layout/hierarchy2"/>
    <dgm:cxn modelId="{FF9426E0-7374-420C-8A72-2EF6C70ECCC3}" type="presOf" srcId="{CA669DA4-4FFB-4067-A956-BE421633A17D}" destId="{62A13A08-5ACD-46CD-BE54-D341FA4E934D}" srcOrd="0" destOrd="0" presId="urn:microsoft.com/office/officeart/2005/8/layout/hierarchy2"/>
    <dgm:cxn modelId="{34E95A88-B143-4395-B5C3-CABDCCB7FAC0}" type="presOf" srcId="{9B942B3A-670C-4287-82E3-433D9E0D2568}" destId="{EC97DA2B-99D3-469A-9F94-6EDCE152BC43}" srcOrd="0" destOrd="0" presId="urn:microsoft.com/office/officeart/2005/8/layout/hierarchy2"/>
    <dgm:cxn modelId="{BAAAD381-5D13-4B72-9892-2EA05B31521E}" type="presParOf" srcId="{563E1035-3305-4D8F-ADBE-4FF9822FF85E}" destId="{3004BBB4-0208-465E-AFE8-F176626E0179}" srcOrd="0" destOrd="0" presId="urn:microsoft.com/office/officeart/2005/8/layout/hierarchy2"/>
    <dgm:cxn modelId="{25B6D18D-F265-424B-8EB3-7E7E81E06A9A}" type="presParOf" srcId="{3004BBB4-0208-465E-AFE8-F176626E0179}" destId="{7AE23A83-323B-49C7-90B8-54B0F3E88C4C}" srcOrd="0" destOrd="0" presId="urn:microsoft.com/office/officeart/2005/8/layout/hierarchy2"/>
    <dgm:cxn modelId="{A52C3774-6768-4D39-B734-F7A5FFCDCA61}" type="presParOf" srcId="{3004BBB4-0208-465E-AFE8-F176626E0179}" destId="{C9C3943F-549E-470E-8E48-A68DA5AB3B4D}" srcOrd="1" destOrd="0" presId="urn:microsoft.com/office/officeart/2005/8/layout/hierarchy2"/>
    <dgm:cxn modelId="{8A103823-4CD9-42CB-B973-324D3989626B}" type="presParOf" srcId="{C9C3943F-549E-470E-8E48-A68DA5AB3B4D}" destId="{F1BDCD3B-1D92-4F00-94DC-008AFF75991E}" srcOrd="0" destOrd="0" presId="urn:microsoft.com/office/officeart/2005/8/layout/hierarchy2"/>
    <dgm:cxn modelId="{CF266543-5DFF-4A03-9D3B-958B1BCCB5B3}" type="presParOf" srcId="{F1BDCD3B-1D92-4F00-94DC-008AFF75991E}" destId="{5C7CC424-CAE8-4F3E-8696-7655CFA1CEA8}" srcOrd="0" destOrd="0" presId="urn:microsoft.com/office/officeart/2005/8/layout/hierarchy2"/>
    <dgm:cxn modelId="{481BC774-4446-4D4F-A1A0-5203186A0D18}" type="presParOf" srcId="{C9C3943F-549E-470E-8E48-A68DA5AB3B4D}" destId="{C9A643BC-B8F0-43FC-9613-089C183AD14D}" srcOrd="1" destOrd="0" presId="urn:microsoft.com/office/officeart/2005/8/layout/hierarchy2"/>
    <dgm:cxn modelId="{4FE99658-28D6-486C-A296-70F109F30BEB}" type="presParOf" srcId="{C9A643BC-B8F0-43FC-9613-089C183AD14D}" destId="{34D21F76-FD63-4C9A-9462-05F4E75B2A59}" srcOrd="0" destOrd="0" presId="urn:microsoft.com/office/officeart/2005/8/layout/hierarchy2"/>
    <dgm:cxn modelId="{5838CE88-0BB0-495D-A0D4-82E81AB61286}" type="presParOf" srcId="{C9A643BC-B8F0-43FC-9613-089C183AD14D}" destId="{95E3DA6D-6837-46D3-A513-6E7677761355}" srcOrd="1" destOrd="0" presId="urn:microsoft.com/office/officeart/2005/8/layout/hierarchy2"/>
    <dgm:cxn modelId="{25442FA3-E208-4DF3-AB93-B0DBB5A6970E}" type="presParOf" srcId="{C9C3943F-549E-470E-8E48-A68DA5AB3B4D}" destId="{CEF99D38-6383-446D-83E9-AFE1818B61C8}" srcOrd="2" destOrd="0" presId="urn:microsoft.com/office/officeart/2005/8/layout/hierarchy2"/>
    <dgm:cxn modelId="{F40D0AC8-8707-4F39-AEFB-588409E35A57}" type="presParOf" srcId="{CEF99D38-6383-446D-83E9-AFE1818B61C8}" destId="{A7F1BC79-5960-446B-BD70-FF08C8C65C20}" srcOrd="0" destOrd="0" presId="urn:microsoft.com/office/officeart/2005/8/layout/hierarchy2"/>
    <dgm:cxn modelId="{58C64A32-91A0-4F6A-92C0-6635CBC6DAF4}" type="presParOf" srcId="{C9C3943F-549E-470E-8E48-A68DA5AB3B4D}" destId="{0CD67092-C424-430F-B1AA-BDFE0B05E385}" srcOrd="3" destOrd="0" presId="urn:microsoft.com/office/officeart/2005/8/layout/hierarchy2"/>
    <dgm:cxn modelId="{B5689BA8-4EC4-4061-9913-BC8691B73CD5}" type="presParOf" srcId="{0CD67092-C424-430F-B1AA-BDFE0B05E385}" destId="{62A13A08-5ACD-46CD-BE54-D341FA4E934D}" srcOrd="0" destOrd="0" presId="urn:microsoft.com/office/officeart/2005/8/layout/hierarchy2"/>
    <dgm:cxn modelId="{E7BCDD7C-3FA9-4FC0-9B68-DFEB4639F214}" type="presParOf" srcId="{0CD67092-C424-430F-B1AA-BDFE0B05E385}" destId="{D655851D-F8BD-4785-ACF3-E84CCAA4DD43}" srcOrd="1" destOrd="0" presId="urn:microsoft.com/office/officeart/2005/8/layout/hierarchy2"/>
    <dgm:cxn modelId="{501FE0AA-7F0D-4565-B2A8-61ED749C97CE}" type="presParOf" srcId="{C9C3943F-549E-470E-8E48-A68DA5AB3B4D}" destId="{BBFE29DE-ED8F-439C-A093-D79A46097A99}" srcOrd="4" destOrd="0" presId="urn:microsoft.com/office/officeart/2005/8/layout/hierarchy2"/>
    <dgm:cxn modelId="{510DD164-066D-4C4B-B34D-56E0D572CD39}" type="presParOf" srcId="{BBFE29DE-ED8F-439C-A093-D79A46097A99}" destId="{452F51EC-F4D4-498D-982A-C0F96F0222E4}" srcOrd="0" destOrd="0" presId="urn:microsoft.com/office/officeart/2005/8/layout/hierarchy2"/>
    <dgm:cxn modelId="{F8BB7A5B-2E1F-45AF-A051-AD6F9ABC9FA2}" type="presParOf" srcId="{C9C3943F-549E-470E-8E48-A68DA5AB3B4D}" destId="{CFF760AE-7486-418D-8EA8-4C1CFFA1CB49}" srcOrd="5" destOrd="0" presId="urn:microsoft.com/office/officeart/2005/8/layout/hierarchy2"/>
    <dgm:cxn modelId="{1533C137-46B7-4558-AF4A-34DB6DCBB596}" type="presParOf" srcId="{CFF760AE-7486-418D-8EA8-4C1CFFA1CB49}" destId="{EC97DA2B-99D3-469A-9F94-6EDCE152BC43}" srcOrd="0" destOrd="0" presId="urn:microsoft.com/office/officeart/2005/8/layout/hierarchy2"/>
    <dgm:cxn modelId="{6F4DF197-F63B-447A-AC20-68D5A789C14B}" type="presParOf" srcId="{CFF760AE-7486-418D-8EA8-4C1CFFA1CB49}" destId="{AB52DCF9-E529-4051-8328-3A59114652E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A32478-9DC7-4ECA-807C-F2057E83405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1D828D-6DCD-4E8B-8325-637054298E4E}">
      <dgm:prSet phldrT="[Text]"/>
      <dgm:spPr>
        <a:solidFill>
          <a:schemeClr val="accent2">
            <a:lumMod val="75000"/>
          </a:schemeClr>
        </a:solidFill>
      </dgm:spPr>
      <dgm:t>
        <a:bodyPr/>
        <a:lstStyle/>
        <a:p>
          <a:r>
            <a:rPr lang="en-US" b="1" i="1" dirty="0" smtClean="0"/>
            <a:t>Struggling Societies</a:t>
          </a:r>
        </a:p>
        <a:p>
          <a:r>
            <a:rPr lang="en-US" b="1" i="1" dirty="0" smtClean="0"/>
            <a:t>16.4%</a:t>
          </a:r>
          <a:endParaRPr lang="en-US" b="1" i="1" dirty="0"/>
        </a:p>
      </dgm:t>
    </dgm:pt>
    <dgm:pt modelId="{C07658FA-8EA4-4126-9A3D-B79E06E8F2E4}" type="parTrans" cxnId="{B9508141-4CE7-425A-A458-09ABE0779C45}">
      <dgm:prSet/>
      <dgm:spPr/>
      <dgm:t>
        <a:bodyPr/>
        <a:lstStyle/>
        <a:p>
          <a:endParaRPr lang="en-US"/>
        </a:p>
      </dgm:t>
    </dgm:pt>
    <dgm:pt modelId="{32656BD5-F797-49D8-845F-C6A63B4815DF}" type="sibTrans" cxnId="{B9508141-4CE7-425A-A458-09ABE0779C45}">
      <dgm:prSet/>
      <dgm:spPr/>
      <dgm:t>
        <a:bodyPr/>
        <a:lstStyle/>
        <a:p>
          <a:endParaRPr lang="en-US"/>
        </a:p>
      </dgm:t>
    </dgm:pt>
    <dgm:pt modelId="{353339CD-60E0-422E-A61E-9382806ADDCC}">
      <dgm:prSet phldrT="[Text]"/>
      <dgm:spPr>
        <a:solidFill>
          <a:schemeClr val="accent2">
            <a:lumMod val="75000"/>
          </a:schemeClr>
        </a:solidFill>
      </dgm:spPr>
      <dgm:t>
        <a:bodyPr/>
        <a:lstStyle/>
        <a:p>
          <a:r>
            <a:rPr lang="en-US" b="1" i="1" dirty="0" smtClean="0"/>
            <a:t>Pastoral Pride</a:t>
          </a:r>
        </a:p>
        <a:p>
          <a:r>
            <a:rPr lang="en-US" b="1" i="1" dirty="0" smtClean="0"/>
            <a:t>11.9%</a:t>
          </a:r>
          <a:endParaRPr lang="en-US" b="1" i="1" dirty="0"/>
        </a:p>
      </dgm:t>
    </dgm:pt>
    <dgm:pt modelId="{7B769658-C820-4766-8429-67AF9BB14679}" type="parTrans" cxnId="{2783E8AD-3F5B-485A-9417-3F010F0BD9FD}">
      <dgm:prSet/>
      <dgm:spPr/>
      <dgm:t>
        <a:bodyPr/>
        <a:lstStyle/>
        <a:p>
          <a:endParaRPr lang="en-US"/>
        </a:p>
      </dgm:t>
    </dgm:pt>
    <dgm:pt modelId="{D8C42555-C6AA-4F80-8BCE-9E76E1FF6D76}" type="sibTrans" cxnId="{2783E8AD-3F5B-485A-9417-3F010F0BD9FD}">
      <dgm:prSet/>
      <dgm:spPr/>
      <dgm:t>
        <a:bodyPr/>
        <a:lstStyle/>
        <a:p>
          <a:endParaRPr lang="en-US"/>
        </a:p>
      </dgm:t>
    </dgm:pt>
    <dgm:pt modelId="{1A42C42A-2003-4F43-BB62-A98BF85C7B67}">
      <dgm:prSet phldrT="[Text]"/>
      <dgm:spPr>
        <a:solidFill>
          <a:schemeClr val="accent2">
            <a:lumMod val="50000"/>
          </a:schemeClr>
        </a:solidFill>
        <a:ln w="57150">
          <a:solidFill>
            <a:srgbClr val="FFFF00"/>
          </a:solidFill>
        </a:ln>
      </dgm:spPr>
      <dgm:t>
        <a:bodyPr/>
        <a:lstStyle/>
        <a:p>
          <a:r>
            <a:rPr lang="en-US" b="1" i="1" dirty="0" smtClean="0"/>
            <a:t>Families in Motion</a:t>
          </a:r>
        </a:p>
        <a:p>
          <a:r>
            <a:rPr lang="en-US" b="1" i="1" dirty="0" smtClean="0"/>
            <a:t>27.9%</a:t>
          </a:r>
          <a:endParaRPr lang="en-US" b="1" i="1" dirty="0"/>
        </a:p>
      </dgm:t>
    </dgm:pt>
    <dgm:pt modelId="{DE1656B4-3186-4C74-9A0A-E5F76EF966C6}" type="parTrans" cxnId="{26020949-1753-4140-A7BE-05C1E1704FD9}">
      <dgm:prSet/>
      <dgm:spPr/>
      <dgm:t>
        <a:bodyPr/>
        <a:lstStyle/>
        <a:p>
          <a:endParaRPr lang="en-US"/>
        </a:p>
      </dgm:t>
    </dgm:pt>
    <dgm:pt modelId="{1642B5E0-6220-493D-BF4B-BE0827591232}" type="sibTrans" cxnId="{26020949-1753-4140-A7BE-05C1E1704FD9}">
      <dgm:prSet/>
      <dgm:spPr/>
      <dgm:t>
        <a:bodyPr/>
        <a:lstStyle/>
        <a:p>
          <a:endParaRPr lang="en-US"/>
        </a:p>
      </dgm:t>
    </dgm:pt>
    <dgm:pt modelId="{5BA9E116-8EF2-4236-9455-796B22B82C11}">
      <dgm:prSet phldrT="[Text]" custT="1"/>
      <dgm:spPr>
        <a:solidFill>
          <a:schemeClr val="accent2">
            <a:lumMod val="60000"/>
            <a:lumOff val="40000"/>
            <a:alpha val="90000"/>
          </a:schemeClr>
        </a:solidFill>
        <a:ln w="57150">
          <a:solidFill>
            <a:srgbClr val="FFFF00">
              <a:alpha val="90000"/>
            </a:srgbClr>
          </a:solidFill>
        </a:ln>
      </dgm:spPr>
      <dgm:t>
        <a:bodyPr/>
        <a:lstStyle/>
        <a:p>
          <a:r>
            <a:rPr lang="en-US" sz="1800" b="0" dirty="0" smtClean="0"/>
            <a:t>25 to 45 years old</a:t>
          </a:r>
          <a:endParaRPr lang="en-US" sz="1800" b="0" dirty="0"/>
        </a:p>
      </dgm:t>
    </dgm:pt>
    <dgm:pt modelId="{48705110-3C9B-44FE-A6E8-AF4C61E740A1}" type="parTrans" cxnId="{FA3099C6-47B4-4A54-87C3-77F0CFE98168}">
      <dgm:prSet/>
      <dgm:spPr/>
      <dgm:t>
        <a:bodyPr/>
        <a:lstStyle/>
        <a:p>
          <a:endParaRPr lang="en-US"/>
        </a:p>
      </dgm:t>
    </dgm:pt>
    <dgm:pt modelId="{5C074367-80FF-4629-9264-1E30C5157110}" type="sibTrans" cxnId="{FA3099C6-47B4-4A54-87C3-77F0CFE98168}">
      <dgm:prSet/>
      <dgm:spPr/>
      <dgm:t>
        <a:bodyPr/>
        <a:lstStyle/>
        <a:p>
          <a:endParaRPr lang="en-US"/>
        </a:p>
      </dgm:t>
    </dgm:pt>
    <dgm:pt modelId="{86403D4C-35E7-413C-BB54-EB4E8E60146D}">
      <dgm:prSet custT="1"/>
      <dgm:spPr>
        <a:ln w="57150">
          <a:solidFill>
            <a:srgbClr val="FFFF00">
              <a:alpha val="90000"/>
            </a:srgbClr>
          </a:solidFill>
        </a:ln>
      </dgm:spPr>
      <dgm:t>
        <a:bodyPr/>
        <a:lstStyle/>
        <a:p>
          <a:r>
            <a:rPr lang="en-US" sz="1800" b="0" dirty="0" smtClean="0"/>
            <a:t>Half have families with two or more children</a:t>
          </a:r>
          <a:endParaRPr lang="en-US" sz="1800" b="0" dirty="0"/>
        </a:p>
      </dgm:t>
    </dgm:pt>
    <dgm:pt modelId="{6B7ABD43-8899-4B47-899C-92AD25B2598E}" type="parTrans" cxnId="{47CD437B-3992-4365-983E-68333BE7AEB2}">
      <dgm:prSet/>
      <dgm:spPr/>
      <dgm:t>
        <a:bodyPr/>
        <a:lstStyle/>
        <a:p>
          <a:endParaRPr lang="en-US"/>
        </a:p>
      </dgm:t>
    </dgm:pt>
    <dgm:pt modelId="{A2C72798-A84B-4D26-908A-F419A3BD809B}" type="sibTrans" cxnId="{47CD437B-3992-4365-983E-68333BE7AEB2}">
      <dgm:prSet/>
      <dgm:spPr/>
      <dgm:t>
        <a:bodyPr/>
        <a:lstStyle/>
        <a:p>
          <a:endParaRPr lang="en-US"/>
        </a:p>
      </dgm:t>
    </dgm:pt>
    <dgm:pt modelId="{3A230992-1B66-4A2E-85B0-E7622CC22868}">
      <dgm:prSet custT="1"/>
      <dgm:spPr>
        <a:ln w="57150">
          <a:solidFill>
            <a:srgbClr val="FFFF00">
              <a:alpha val="90000"/>
            </a:srgbClr>
          </a:solidFill>
        </a:ln>
      </dgm:spPr>
      <dgm:t>
        <a:bodyPr/>
        <a:lstStyle/>
        <a:p>
          <a:r>
            <a:rPr lang="en-US" sz="1800" b="0" dirty="0" smtClean="0"/>
            <a:t>Dual-income couples</a:t>
          </a:r>
          <a:endParaRPr lang="en-US" sz="1800" b="0" dirty="0"/>
        </a:p>
      </dgm:t>
    </dgm:pt>
    <dgm:pt modelId="{F3F3E7A5-6A6A-4ADE-8374-215FE21B8C90}" type="parTrans" cxnId="{F843AC61-2A7C-400B-B348-8BD9326BC3CC}">
      <dgm:prSet/>
      <dgm:spPr/>
      <dgm:t>
        <a:bodyPr/>
        <a:lstStyle/>
        <a:p>
          <a:endParaRPr lang="en-US"/>
        </a:p>
      </dgm:t>
    </dgm:pt>
    <dgm:pt modelId="{393877BE-5F75-47A4-8C0F-A4422E69F7EA}" type="sibTrans" cxnId="{F843AC61-2A7C-400B-B348-8BD9326BC3CC}">
      <dgm:prSet/>
      <dgm:spPr/>
      <dgm:t>
        <a:bodyPr/>
        <a:lstStyle/>
        <a:p>
          <a:endParaRPr lang="en-US"/>
        </a:p>
      </dgm:t>
    </dgm:pt>
    <dgm:pt modelId="{E2B7AEF3-1907-43DC-B1D5-FE35684EB198}">
      <dgm:prSet custT="1"/>
      <dgm:spPr>
        <a:ln w="57150">
          <a:solidFill>
            <a:srgbClr val="FFFF00">
              <a:alpha val="90000"/>
            </a:srgbClr>
          </a:solidFill>
        </a:ln>
      </dgm:spPr>
      <dgm:t>
        <a:bodyPr/>
        <a:lstStyle/>
        <a:p>
          <a:endParaRPr lang="en-US" sz="1800" dirty="0"/>
        </a:p>
      </dgm:t>
    </dgm:pt>
    <dgm:pt modelId="{33189D54-3AA5-47CA-84B7-07E651A56005}" type="parTrans" cxnId="{66C3F287-1A50-4995-8C89-688375EAE501}">
      <dgm:prSet/>
      <dgm:spPr/>
      <dgm:t>
        <a:bodyPr/>
        <a:lstStyle/>
        <a:p>
          <a:endParaRPr lang="en-US"/>
        </a:p>
      </dgm:t>
    </dgm:pt>
    <dgm:pt modelId="{43BBEB33-1B03-42A1-89D6-C65B2DAEBCF2}" type="sibTrans" cxnId="{66C3F287-1A50-4995-8C89-688375EAE501}">
      <dgm:prSet/>
      <dgm:spPr/>
      <dgm:t>
        <a:bodyPr/>
        <a:lstStyle/>
        <a:p>
          <a:endParaRPr lang="en-US"/>
        </a:p>
      </dgm:t>
    </dgm:pt>
    <dgm:pt modelId="{7AAF213D-B7E9-4D48-B6DD-641CD1D90AAE}">
      <dgm:prSet custT="1"/>
      <dgm:spPr>
        <a:ln w="57150">
          <a:solidFill>
            <a:srgbClr val="FFFF00">
              <a:alpha val="90000"/>
            </a:srgbClr>
          </a:solidFill>
        </a:ln>
      </dgm:spPr>
      <dgm:t>
        <a:bodyPr/>
        <a:lstStyle/>
        <a:p>
          <a:r>
            <a:rPr lang="en-US" sz="1800" b="0" dirty="0" smtClean="0"/>
            <a:t>Prefer local retailers to national chains </a:t>
          </a:r>
          <a:endParaRPr lang="en-US" sz="1800" b="0" dirty="0"/>
        </a:p>
      </dgm:t>
    </dgm:pt>
    <dgm:pt modelId="{84326057-DA80-45C9-9CA2-F7CC3987F26A}" type="parTrans" cxnId="{0285EF52-3BE3-4BEE-8A6F-F245A2FBE99E}">
      <dgm:prSet/>
      <dgm:spPr/>
      <dgm:t>
        <a:bodyPr/>
        <a:lstStyle/>
        <a:p>
          <a:endParaRPr lang="en-US"/>
        </a:p>
      </dgm:t>
    </dgm:pt>
    <dgm:pt modelId="{F3924662-324F-4C5F-9425-69A9BC9A154B}" type="sibTrans" cxnId="{0285EF52-3BE3-4BEE-8A6F-F245A2FBE99E}">
      <dgm:prSet/>
      <dgm:spPr/>
      <dgm:t>
        <a:bodyPr/>
        <a:lstStyle/>
        <a:p>
          <a:endParaRPr lang="en-US"/>
        </a:p>
      </dgm:t>
    </dgm:pt>
    <dgm:pt modelId="{6617142E-C54C-4AC2-827D-39C3D1F613B6}">
      <dgm:prSet phldrT="[Text]" custT="1"/>
      <dgm:spPr>
        <a:solidFill>
          <a:schemeClr val="accent2">
            <a:lumMod val="20000"/>
            <a:lumOff val="80000"/>
            <a:alpha val="90000"/>
          </a:schemeClr>
        </a:solidFill>
      </dgm:spPr>
      <dgm:t>
        <a:bodyPr/>
        <a:lstStyle/>
        <a:p>
          <a:r>
            <a:rPr lang="en-US" sz="1900" b="0" dirty="0" smtClean="0"/>
            <a:t>Households are without children</a:t>
          </a:r>
          <a:endParaRPr lang="en-US" sz="1900" b="0" dirty="0"/>
        </a:p>
      </dgm:t>
    </dgm:pt>
    <dgm:pt modelId="{D50E959E-F0E0-4749-889B-18135DC4544D}" type="parTrans" cxnId="{DE964F18-3245-4B5C-A442-4A011899141F}">
      <dgm:prSet/>
      <dgm:spPr/>
      <dgm:t>
        <a:bodyPr/>
        <a:lstStyle/>
        <a:p>
          <a:endParaRPr lang="en-US"/>
        </a:p>
      </dgm:t>
    </dgm:pt>
    <dgm:pt modelId="{F86BF37A-3DFF-4D83-8DA3-8AE3690A8F7F}" type="sibTrans" cxnId="{DE964F18-3245-4B5C-A442-4A011899141F}">
      <dgm:prSet/>
      <dgm:spPr/>
      <dgm:t>
        <a:bodyPr/>
        <a:lstStyle/>
        <a:p>
          <a:endParaRPr lang="en-US"/>
        </a:p>
      </dgm:t>
    </dgm:pt>
    <dgm:pt modelId="{F6A9993A-33DE-4B0E-837B-5DCF4BCE8C41}">
      <dgm:prSet phldrT="[Text]" custT="1"/>
      <dgm:spPr>
        <a:solidFill>
          <a:schemeClr val="accent2">
            <a:lumMod val="20000"/>
            <a:lumOff val="80000"/>
            <a:alpha val="90000"/>
          </a:schemeClr>
        </a:solidFill>
      </dgm:spPr>
      <dgm:t>
        <a:bodyPr/>
        <a:lstStyle/>
        <a:p>
          <a:r>
            <a:rPr lang="en-US" sz="1900" b="0" dirty="0" smtClean="0"/>
            <a:t>Price-sensitive</a:t>
          </a:r>
          <a:endParaRPr lang="en-US" sz="1900" b="0" dirty="0"/>
        </a:p>
      </dgm:t>
    </dgm:pt>
    <dgm:pt modelId="{686457FB-5A63-44CA-B120-93DADA9FEC04}" type="parTrans" cxnId="{516B3DB0-FB77-4C11-9C83-00DEEBED456F}">
      <dgm:prSet/>
      <dgm:spPr/>
      <dgm:t>
        <a:bodyPr/>
        <a:lstStyle/>
        <a:p>
          <a:endParaRPr lang="en-US"/>
        </a:p>
      </dgm:t>
    </dgm:pt>
    <dgm:pt modelId="{30D93806-99BF-4534-9EA7-7ECDA9C4D0E3}" type="sibTrans" cxnId="{516B3DB0-FB77-4C11-9C83-00DEEBED456F}">
      <dgm:prSet/>
      <dgm:spPr/>
      <dgm:t>
        <a:bodyPr/>
        <a:lstStyle/>
        <a:p>
          <a:endParaRPr lang="en-US"/>
        </a:p>
      </dgm:t>
    </dgm:pt>
    <dgm:pt modelId="{C3D60617-C895-4B51-8EB5-6936A7D5B34A}">
      <dgm:prSet phldrT="[Text]" custT="1"/>
      <dgm:spPr>
        <a:solidFill>
          <a:schemeClr val="accent2">
            <a:lumMod val="20000"/>
            <a:lumOff val="80000"/>
            <a:alpha val="90000"/>
          </a:schemeClr>
        </a:solidFill>
      </dgm:spPr>
      <dgm:t>
        <a:bodyPr/>
        <a:lstStyle/>
        <a:p>
          <a:r>
            <a:rPr lang="en-US" sz="1900" b="0" dirty="0" smtClean="0"/>
            <a:t>The nation’s least affluent group</a:t>
          </a:r>
          <a:endParaRPr lang="en-US" sz="1900" b="0" dirty="0"/>
        </a:p>
      </dgm:t>
    </dgm:pt>
    <dgm:pt modelId="{CF1BBF59-5171-4264-A4F2-4F465C9987C9}" type="parTrans" cxnId="{DB8CEFB1-AEFF-4F59-B319-F2ED4C0B8C40}">
      <dgm:prSet/>
      <dgm:spPr/>
      <dgm:t>
        <a:bodyPr/>
        <a:lstStyle/>
        <a:p>
          <a:endParaRPr lang="en-US"/>
        </a:p>
      </dgm:t>
    </dgm:pt>
    <dgm:pt modelId="{5011B5AE-91FE-4B7E-BAC2-11A96515B915}" type="sibTrans" cxnId="{DB8CEFB1-AEFF-4F59-B319-F2ED4C0B8C40}">
      <dgm:prSet/>
      <dgm:spPr/>
      <dgm:t>
        <a:bodyPr/>
        <a:lstStyle/>
        <a:p>
          <a:endParaRPr lang="en-US"/>
        </a:p>
      </dgm:t>
    </dgm:pt>
    <dgm:pt modelId="{C0FA1BDC-88E1-4349-B722-291C85E44AF7}">
      <dgm:prSet phldrT="[Text]" custT="1"/>
      <dgm:spPr>
        <a:solidFill>
          <a:schemeClr val="accent2">
            <a:lumMod val="20000"/>
            <a:lumOff val="80000"/>
            <a:alpha val="90000"/>
          </a:schemeClr>
        </a:solidFill>
      </dgm:spPr>
      <dgm:t>
        <a:bodyPr/>
        <a:lstStyle/>
        <a:p>
          <a:r>
            <a:rPr lang="en-US" sz="1900" b="0" dirty="0" smtClean="0"/>
            <a:t>Little interest in digital technology</a:t>
          </a:r>
          <a:r>
            <a:rPr lang="en-US" sz="1900" dirty="0" smtClean="0"/>
            <a:t>  </a:t>
          </a:r>
          <a:endParaRPr lang="en-US" sz="1900" dirty="0"/>
        </a:p>
      </dgm:t>
    </dgm:pt>
    <dgm:pt modelId="{F05AE504-2124-41D2-84E9-F253ECD43A01}" type="parTrans" cxnId="{3ECB0D8C-1AC2-40A4-9ABF-0F244727F711}">
      <dgm:prSet/>
      <dgm:spPr/>
      <dgm:t>
        <a:bodyPr/>
        <a:lstStyle/>
        <a:p>
          <a:endParaRPr lang="en-US"/>
        </a:p>
      </dgm:t>
    </dgm:pt>
    <dgm:pt modelId="{69227F99-3A13-422E-860B-CA769A2201F4}" type="sibTrans" cxnId="{3ECB0D8C-1AC2-40A4-9ABF-0F244727F711}">
      <dgm:prSet/>
      <dgm:spPr/>
      <dgm:t>
        <a:bodyPr/>
        <a:lstStyle/>
        <a:p>
          <a:endParaRPr lang="en-US"/>
        </a:p>
      </dgm:t>
    </dgm:pt>
    <dgm:pt modelId="{58158F1C-420F-4390-9EE3-6F0CA6F15374}">
      <dgm:prSet phldrT="[Text]" custT="1"/>
      <dgm:spPr>
        <a:solidFill>
          <a:schemeClr val="accent2">
            <a:lumMod val="20000"/>
            <a:lumOff val="80000"/>
            <a:alpha val="90000"/>
          </a:schemeClr>
        </a:solidFill>
      </dgm:spPr>
      <dgm:t>
        <a:bodyPr/>
        <a:lstStyle/>
        <a:p>
          <a:r>
            <a:rPr lang="en-US" sz="1900" b="0" dirty="0" smtClean="0"/>
            <a:t>45 to 75 years old</a:t>
          </a:r>
          <a:endParaRPr lang="en-US" sz="1900" b="0" dirty="0"/>
        </a:p>
      </dgm:t>
    </dgm:pt>
    <dgm:pt modelId="{33C3203E-2728-4B02-ADEB-753802578FDA}" type="parTrans" cxnId="{09F8B835-3AFB-4B96-AB36-D56DA1DCE9C5}">
      <dgm:prSet/>
      <dgm:spPr/>
      <dgm:t>
        <a:bodyPr/>
        <a:lstStyle/>
        <a:p>
          <a:endParaRPr lang="en-US"/>
        </a:p>
      </dgm:t>
    </dgm:pt>
    <dgm:pt modelId="{93C01ACA-BCC6-4BFE-838B-F8B1D7E01377}" type="sibTrans" cxnId="{09F8B835-3AFB-4B96-AB36-D56DA1DCE9C5}">
      <dgm:prSet/>
      <dgm:spPr/>
      <dgm:t>
        <a:bodyPr/>
        <a:lstStyle/>
        <a:p>
          <a:endParaRPr lang="en-US"/>
        </a:p>
      </dgm:t>
    </dgm:pt>
    <dgm:pt modelId="{A49B0C6A-CF0F-427B-AF81-683BDD0BB0A5}">
      <dgm:prSet phldrT="[Text]" custT="1"/>
      <dgm:spPr>
        <a:solidFill>
          <a:schemeClr val="accent2">
            <a:lumMod val="20000"/>
            <a:lumOff val="80000"/>
            <a:alpha val="90000"/>
          </a:schemeClr>
        </a:solidFill>
      </dgm:spPr>
      <dgm:t>
        <a:bodyPr/>
        <a:lstStyle/>
        <a:p>
          <a:r>
            <a:rPr lang="en-US" sz="1900" b="0" dirty="0" smtClean="0">
              <a:solidFill>
                <a:schemeClr val="tx1"/>
              </a:solidFill>
            </a:rPr>
            <a:t>45</a:t>
          </a:r>
          <a:r>
            <a:rPr lang="en-US" sz="1900" b="0" baseline="0" dirty="0" smtClean="0">
              <a:solidFill>
                <a:schemeClr val="tx1"/>
              </a:solidFill>
            </a:rPr>
            <a:t> to 65 years old</a:t>
          </a:r>
          <a:endParaRPr lang="en-US" sz="1900" b="0" dirty="0">
            <a:solidFill>
              <a:schemeClr val="tx1"/>
            </a:solidFill>
          </a:endParaRPr>
        </a:p>
      </dgm:t>
    </dgm:pt>
    <dgm:pt modelId="{06890EDE-C998-4389-A186-4623AC7265C5}" type="parTrans" cxnId="{9521F0F1-D586-4232-B654-2F2D9FB2BB76}">
      <dgm:prSet/>
      <dgm:spPr/>
      <dgm:t>
        <a:bodyPr/>
        <a:lstStyle/>
        <a:p>
          <a:endParaRPr lang="en-US"/>
        </a:p>
      </dgm:t>
    </dgm:pt>
    <dgm:pt modelId="{2A351838-FA1F-4131-BE69-CE9C72FC08DD}" type="sibTrans" cxnId="{9521F0F1-D586-4232-B654-2F2D9FB2BB76}">
      <dgm:prSet/>
      <dgm:spPr/>
      <dgm:t>
        <a:bodyPr/>
        <a:lstStyle/>
        <a:p>
          <a:endParaRPr lang="en-US"/>
        </a:p>
      </dgm:t>
    </dgm:pt>
    <dgm:pt modelId="{420B2505-A4F2-4160-A201-6887A43DE5F5}">
      <dgm:prSet phldrT="[Text]" custT="1"/>
      <dgm:spPr>
        <a:solidFill>
          <a:schemeClr val="accent2">
            <a:lumMod val="20000"/>
            <a:lumOff val="80000"/>
            <a:alpha val="90000"/>
          </a:schemeClr>
        </a:solidFill>
      </dgm:spPr>
      <dgm:t>
        <a:bodyPr/>
        <a:lstStyle/>
        <a:p>
          <a:r>
            <a:rPr lang="en-US" sz="1900" b="0" dirty="0" smtClean="0"/>
            <a:t>Patronize discount department stores</a:t>
          </a:r>
          <a:endParaRPr lang="en-US" sz="1900" b="0" dirty="0"/>
        </a:p>
      </dgm:t>
    </dgm:pt>
    <dgm:pt modelId="{1A8BCD56-34C7-4612-8D26-B4AAF839F7D0}" type="parTrans" cxnId="{89F18A4A-A9E8-47B5-8387-415500DDD488}">
      <dgm:prSet/>
      <dgm:spPr/>
      <dgm:t>
        <a:bodyPr/>
        <a:lstStyle/>
        <a:p>
          <a:endParaRPr lang="en-US"/>
        </a:p>
      </dgm:t>
    </dgm:pt>
    <dgm:pt modelId="{5B93EB56-95C5-43FE-8283-8DF390039153}" type="sibTrans" cxnId="{89F18A4A-A9E8-47B5-8387-415500DDD488}">
      <dgm:prSet/>
      <dgm:spPr/>
      <dgm:t>
        <a:bodyPr/>
        <a:lstStyle/>
        <a:p>
          <a:endParaRPr lang="en-US"/>
        </a:p>
      </dgm:t>
    </dgm:pt>
    <dgm:pt modelId="{93AB058C-8A7F-49EF-B848-39297E869C39}">
      <dgm:prSet custT="1"/>
      <dgm:spPr>
        <a:ln w="57150">
          <a:solidFill>
            <a:srgbClr val="FFFF00">
              <a:alpha val="90000"/>
            </a:srgbClr>
          </a:solidFill>
        </a:ln>
      </dgm:spPr>
      <dgm:t>
        <a:bodyPr/>
        <a:lstStyle/>
        <a:p>
          <a:r>
            <a:rPr lang="en-US" sz="1800" dirty="0" smtClean="0"/>
            <a:t>Loyal to stores that provide the most value</a:t>
          </a:r>
          <a:endParaRPr lang="en-US" sz="1800" b="0" dirty="0"/>
        </a:p>
      </dgm:t>
    </dgm:pt>
    <dgm:pt modelId="{94E7B1CB-DA10-4A20-90C5-AF7762B386BC}" type="parTrans" cxnId="{9B8A1E98-6E20-4E54-A4F5-4A13501443FD}">
      <dgm:prSet/>
      <dgm:spPr/>
      <dgm:t>
        <a:bodyPr/>
        <a:lstStyle/>
        <a:p>
          <a:endParaRPr lang="en-US"/>
        </a:p>
      </dgm:t>
    </dgm:pt>
    <dgm:pt modelId="{EFE0B95D-4949-4B7C-BC30-CB93FDE1837F}" type="sibTrans" cxnId="{9B8A1E98-6E20-4E54-A4F5-4A13501443FD}">
      <dgm:prSet/>
      <dgm:spPr/>
      <dgm:t>
        <a:bodyPr/>
        <a:lstStyle/>
        <a:p>
          <a:endParaRPr lang="en-US"/>
        </a:p>
      </dgm:t>
    </dgm:pt>
    <dgm:pt modelId="{2E896013-39D3-4694-99FE-A21AE112BE41}">
      <dgm:prSet custT="1"/>
      <dgm:spPr>
        <a:ln w="57150">
          <a:solidFill>
            <a:srgbClr val="FFFF00">
              <a:alpha val="90000"/>
            </a:srgbClr>
          </a:solidFill>
        </a:ln>
      </dgm:spPr>
      <dgm:t>
        <a:bodyPr/>
        <a:lstStyle/>
        <a:p>
          <a:r>
            <a:rPr lang="en-US" sz="1800" b="0" dirty="0" smtClean="0"/>
            <a:t>Utilize Social Media </a:t>
          </a:r>
          <a:endParaRPr lang="en-US" sz="1800" b="0" dirty="0"/>
        </a:p>
      </dgm:t>
    </dgm:pt>
    <dgm:pt modelId="{C6826ADB-E0A6-4008-BBD0-7F44C6A477A9}" type="parTrans" cxnId="{46C4BE40-4E9B-410C-85E6-5F7909E7B57D}">
      <dgm:prSet/>
      <dgm:spPr/>
      <dgm:t>
        <a:bodyPr/>
        <a:lstStyle/>
        <a:p>
          <a:endParaRPr lang="en-US"/>
        </a:p>
      </dgm:t>
    </dgm:pt>
    <dgm:pt modelId="{0EC62E46-2234-4803-8B26-A8F6DA2CD766}" type="sibTrans" cxnId="{46C4BE40-4E9B-410C-85E6-5F7909E7B57D}">
      <dgm:prSet/>
      <dgm:spPr/>
      <dgm:t>
        <a:bodyPr/>
        <a:lstStyle/>
        <a:p>
          <a:endParaRPr lang="en-US"/>
        </a:p>
      </dgm:t>
    </dgm:pt>
    <dgm:pt modelId="{8E3B6820-3510-4A70-8BE2-85EDDB44FB62}">
      <dgm:prSet custT="1"/>
      <dgm:spPr>
        <a:ln w="57150">
          <a:solidFill>
            <a:srgbClr val="FFFF00">
              <a:alpha val="90000"/>
            </a:srgbClr>
          </a:solidFill>
        </a:ln>
      </dgm:spPr>
      <dgm:t>
        <a:bodyPr/>
        <a:lstStyle/>
        <a:p>
          <a:r>
            <a:rPr lang="en-US" sz="1800" b="0" dirty="0" smtClean="0"/>
            <a:t>Enjoy home-cooked meals</a:t>
          </a:r>
          <a:endParaRPr lang="en-US" sz="1800" b="0" dirty="0"/>
        </a:p>
      </dgm:t>
    </dgm:pt>
    <dgm:pt modelId="{58726DE6-0256-426A-8872-CDAD6F5D6C26}" type="parTrans" cxnId="{BE26D0AE-C11D-4D2D-BBD6-2DDFFCFAFA7A}">
      <dgm:prSet/>
      <dgm:spPr/>
      <dgm:t>
        <a:bodyPr/>
        <a:lstStyle/>
        <a:p>
          <a:endParaRPr lang="en-US"/>
        </a:p>
      </dgm:t>
    </dgm:pt>
    <dgm:pt modelId="{FA815AB7-9EB8-4A87-86A3-E0CE239D4662}" type="sibTrans" cxnId="{BE26D0AE-C11D-4D2D-BBD6-2DDFFCFAFA7A}">
      <dgm:prSet/>
      <dgm:spPr/>
      <dgm:t>
        <a:bodyPr/>
        <a:lstStyle/>
        <a:p>
          <a:endParaRPr lang="en-US"/>
        </a:p>
      </dgm:t>
    </dgm:pt>
    <dgm:pt modelId="{CF010EA0-7B47-4837-8B73-B616B0646E83}">
      <dgm:prSet phldrT="[Text]" custT="1"/>
      <dgm:spPr>
        <a:solidFill>
          <a:schemeClr val="accent2">
            <a:lumMod val="20000"/>
            <a:lumOff val="80000"/>
            <a:alpha val="90000"/>
          </a:schemeClr>
        </a:solidFill>
      </dgm:spPr>
      <dgm:t>
        <a:bodyPr/>
        <a:lstStyle/>
        <a:p>
          <a:r>
            <a:rPr lang="en-US" sz="1900" b="0" dirty="0" smtClean="0"/>
            <a:t>Utilize the internet for business purposes</a:t>
          </a:r>
          <a:endParaRPr lang="en-US" sz="1900" b="0" dirty="0"/>
        </a:p>
      </dgm:t>
    </dgm:pt>
    <dgm:pt modelId="{491B996C-3056-4740-98C0-ED46466E2FDE}" type="sibTrans" cxnId="{0DAA1365-A48E-4CA6-9AC3-D863530F28E9}">
      <dgm:prSet/>
      <dgm:spPr/>
      <dgm:t>
        <a:bodyPr/>
        <a:lstStyle/>
        <a:p>
          <a:endParaRPr lang="en-US"/>
        </a:p>
      </dgm:t>
    </dgm:pt>
    <dgm:pt modelId="{61EF4F26-1A68-4CC7-9751-C1353254B91F}" type="parTrans" cxnId="{0DAA1365-A48E-4CA6-9AC3-D863530F28E9}">
      <dgm:prSet/>
      <dgm:spPr/>
      <dgm:t>
        <a:bodyPr/>
        <a:lstStyle/>
        <a:p>
          <a:endParaRPr lang="en-US"/>
        </a:p>
      </dgm:t>
    </dgm:pt>
    <dgm:pt modelId="{9662018A-7121-4725-B82C-08383883F2B1}">
      <dgm:prSet phldrT="[Text]" custT="1"/>
      <dgm:spPr>
        <a:solidFill>
          <a:schemeClr val="accent2">
            <a:lumMod val="20000"/>
            <a:lumOff val="80000"/>
            <a:alpha val="90000"/>
          </a:schemeClr>
        </a:solidFill>
      </dgm:spPr>
      <dgm:t>
        <a:bodyPr/>
        <a:lstStyle/>
        <a:p>
          <a:r>
            <a:rPr lang="en-US" sz="1900" b="0" dirty="0" smtClean="0"/>
            <a:t>Wal-Mart Shoppers</a:t>
          </a:r>
          <a:endParaRPr lang="en-US" sz="1900" b="0" dirty="0"/>
        </a:p>
      </dgm:t>
    </dgm:pt>
    <dgm:pt modelId="{7236B338-D6FF-498A-8CB7-C52D8B1025DB}" type="sibTrans" cxnId="{DA1F53AD-54BF-4172-98F0-C66CF164289F}">
      <dgm:prSet/>
      <dgm:spPr/>
      <dgm:t>
        <a:bodyPr/>
        <a:lstStyle/>
        <a:p>
          <a:endParaRPr lang="en-US"/>
        </a:p>
      </dgm:t>
    </dgm:pt>
    <dgm:pt modelId="{055E5D23-AF03-43DD-B377-A7C531C07F64}" type="parTrans" cxnId="{DA1F53AD-54BF-4172-98F0-C66CF164289F}">
      <dgm:prSet/>
      <dgm:spPr/>
      <dgm:t>
        <a:bodyPr/>
        <a:lstStyle/>
        <a:p>
          <a:endParaRPr lang="en-US"/>
        </a:p>
      </dgm:t>
    </dgm:pt>
    <dgm:pt modelId="{3DEF2ACA-016A-4C32-998D-463738FAFB8A}">
      <dgm:prSet phldrT="[Text]" custT="1"/>
      <dgm:spPr>
        <a:solidFill>
          <a:schemeClr val="accent2">
            <a:lumMod val="20000"/>
            <a:lumOff val="80000"/>
            <a:alpha val="90000"/>
          </a:schemeClr>
        </a:solidFill>
      </dgm:spPr>
      <dgm:t>
        <a:bodyPr/>
        <a:lstStyle/>
        <a:p>
          <a:r>
            <a:rPr lang="en-US" sz="1900" b="0" dirty="0" smtClean="0"/>
            <a:t>Price-sensitive and brand-loyal</a:t>
          </a:r>
          <a:endParaRPr lang="en-US" sz="1900" b="0" dirty="0"/>
        </a:p>
      </dgm:t>
    </dgm:pt>
    <dgm:pt modelId="{E62BB81D-AD03-4BB1-A0ED-1FA6640B8185}" type="sibTrans" cxnId="{94C6E16E-01D5-428F-94CF-BF51E4D145E7}">
      <dgm:prSet/>
      <dgm:spPr/>
      <dgm:t>
        <a:bodyPr/>
        <a:lstStyle/>
        <a:p>
          <a:endParaRPr lang="en-US"/>
        </a:p>
      </dgm:t>
    </dgm:pt>
    <dgm:pt modelId="{B0D6F85D-CCB3-4D8E-AE11-727A46586F80}" type="parTrans" cxnId="{94C6E16E-01D5-428F-94CF-BF51E4D145E7}">
      <dgm:prSet/>
      <dgm:spPr/>
      <dgm:t>
        <a:bodyPr/>
        <a:lstStyle/>
        <a:p>
          <a:endParaRPr lang="en-US"/>
        </a:p>
      </dgm:t>
    </dgm:pt>
    <dgm:pt modelId="{BC0D8366-7794-4976-96AA-848A2993BC00}">
      <dgm:prSet phldrT="[Text]" custT="1"/>
      <dgm:spPr>
        <a:solidFill>
          <a:schemeClr val="accent2">
            <a:lumMod val="20000"/>
            <a:lumOff val="80000"/>
            <a:alpha val="90000"/>
          </a:schemeClr>
        </a:solidFill>
      </dgm:spPr>
      <dgm:t>
        <a:bodyPr/>
        <a:lstStyle/>
        <a:p>
          <a:r>
            <a:rPr lang="en-US" sz="1900" b="0" dirty="0" smtClean="0"/>
            <a:t>Incomes are less than $50,000 </a:t>
          </a:r>
          <a:endParaRPr lang="en-US" sz="1900" b="0" dirty="0"/>
        </a:p>
      </dgm:t>
    </dgm:pt>
    <dgm:pt modelId="{1850BCD1-AEF5-451C-B0F9-6E143C643D1F}" type="sibTrans" cxnId="{60A76017-9778-45FC-BBC0-B36E3EB1CE7E}">
      <dgm:prSet/>
      <dgm:spPr/>
      <dgm:t>
        <a:bodyPr/>
        <a:lstStyle/>
        <a:p>
          <a:endParaRPr lang="en-US"/>
        </a:p>
      </dgm:t>
    </dgm:pt>
    <dgm:pt modelId="{C765D79A-B861-47B2-81E3-F369D4C751E4}" type="parTrans" cxnId="{60A76017-9778-45FC-BBC0-B36E3EB1CE7E}">
      <dgm:prSet/>
      <dgm:spPr/>
      <dgm:t>
        <a:bodyPr/>
        <a:lstStyle/>
        <a:p>
          <a:endParaRPr lang="en-US"/>
        </a:p>
      </dgm:t>
    </dgm:pt>
    <dgm:pt modelId="{29AC5486-EAF5-4B4F-96EE-14997F215F3D}">
      <dgm:prSet phldrT="[Text]" custT="1"/>
      <dgm:spPr>
        <a:solidFill>
          <a:schemeClr val="accent2">
            <a:lumMod val="20000"/>
            <a:lumOff val="80000"/>
            <a:alpha val="90000"/>
          </a:schemeClr>
        </a:solidFill>
      </dgm:spPr>
      <dgm:t>
        <a:bodyPr/>
        <a:lstStyle/>
        <a:p>
          <a:r>
            <a:rPr lang="en-US" sz="1900" b="0" dirty="0" smtClean="0"/>
            <a:t>Few households have children at home</a:t>
          </a:r>
          <a:endParaRPr lang="en-US" sz="1900" b="0" dirty="0"/>
        </a:p>
      </dgm:t>
    </dgm:pt>
    <dgm:pt modelId="{77790ACA-E228-432A-ABF8-A05681428C61}" type="sibTrans" cxnId="{4D0FD718-B385-4056-88D4-45760B9D2C94}">
      <dgm:prSet/>
      <dgm:spPr/>
      <dgm:t>
        <a:bodyPr/>
        <a:lstStyle/>
        <a:p>
          <a:endParaRPr lang="en-US"/>
        </a:p>
      </dgm:t>
    </dgm:pt>
    <dgm:pt modelId="{8F4BC014-89E5-4F39-8269-2F3384C171A2}" type="parTrans" cxnId="{4D0FD718-B385-4056-88D4-45760B9D2C94}">
      <dgm:prSet/>
      <dgm:spPr/>
      <dgm:t>
        <a:bodyPr/>
        <a:lstStyle/>
        <a:p>
          <a:endParaRPr lang="en-US"/>
        </a:p>
      </dgm:t>
    </dgm:pt>
    <dgm:pt modelId="{BD79A01D-F803-4C90-8EBF-8EE46021C0F6}" type="pres">
      <dgm:prSet presAssocID="{7EA32478-9DC7-4ECA-807C-F2057E83405B}" presName="Name0" presStyleCnt="0">
        <dgm:presLayoutVars>
          <dgm:dir/>
          <dgm:animLvl val="lvl"/>
          <dgm:resizeHandles val="exact"/>
        </dgm:presLayoutVars>
      </dgm:prSet>
      <dgm:spPr/>
      <dgm:t>
        <a:bodyPr/>
        <a:lstStyle/>
        <a:p>
          <a:endParaRPr lang="en-US"/>
        </a:p>
      </dgm:t>
    </dgm:pt>
    <dgm:pt modelId="{0EA4E0F6-9AB7-4E19-BCE3-6BD5A3D68C7F}" type="pres">
      <dgm:prSet presAssocID="{241D828D-6DCD-4E8B-8325-637054298E4E}" presName="composite" presStyleCnt="0"/>
      <dgm:spPr/>
    </dgm:pt>
    <dgm:pt modelId="{518181AB-035E-4C84-8303-D42D111D4B97}" type="pres">
      <dgm:prSet presAssocID="{241D828D-6DCD-4E8B-8325-637054298E4E}" presName="parTx" presStyleLbl="alignNode1" presStyleIdx="0" presStyleCnt="3">
        <dgm:presLayoutVars>
          <dgm:chMax val="0"/>
          <dgm:chPref val="0"/>
          <dgm:bulletEnabled val="1"/>
        </dgm:presLayoutVars>
      </dgm:prSet>
      <dgm:spPr/>
      <dgm:t>
        <a:bodyPr/>
        <a:lstStyle/>
        <a:p>
          <a:endParaRPr lang="en-US"/>
        </a:p>
      </dgm:t>
    </dgm:pt>
    <dgm:pt modelId="{3EC040AE-A01F-4B96-9D75-17281BA9A68C}" type="pres">
      <dgm:prSet presAssocID="{241D828D-6DCD-4E8B-8325-637054298E4E}" presName="desTx" presStyleLbl="alignAccFollowNode1" presStyleIdx="0" presStyleCnt="3" custLinFactX="14323" custLinFactNeighborX="100000" custLinFactNeighborY="-856">
        <dgm:presLayoutVars>
          <dgm:bulletEnabled val="1"/>
        </dgm:presLayoutVars>
      </dgm:prSet>
      <dgm:spPr/>
      <dgm:t>
        <a:bodyPr/>
        <a:lstStyle/>
        <a:p>
          <a:endParaRPr lang="en-US"/>
        </a:p>
      </dgm:t>
    </dgm:pt>
    <dgm:pt modelId="{5EFC4A0E-0D05-4397-A1E5-74EA10103636}" type="pres">
      <dgm:prSet presAssocID="{32656BD5-F797-49D8-845F-C6A63B4815DF}" presName="space" presStyleCnt="0"/>
      <dgm:spPr/>
    </dgm:pt>
    <dgm:pt modelId="{41D79F2A-DBA9-421A-885F-E05787EB3BEF}" type="pres">
      <dgm:prSet presAssocID="{353339CD-60E0-422E-A61E-9382806ADDCC}" presName="composite" presStyleCnt="0"/>
      <dgm:spPr/>
    </dgm:pt>
    <dgm:pt modelId="{7C509B1F-43B2-44ED-9716-83AC88B0143E}" type="pres">
      <dgm:prSet presAssocID="{353339CD-60E0-422E-A61E-9382806ADDCC}" presName="parTx" presStyleLbl="alignNode1" presStyleIdx="1" presStyleCnt="3">
        <dgm:presLayoutVars>
          <dgm:chMax val="0"/>
          <dgm:chPref val="0"/>
          <dgm:bulletEnabled val="1"/>
        </dgm:presLayoutVars>
      </dgm:prSet>
      <dgm:spPr/>
      <dgm:t>
        <a:bodyPr/>
        <a:lstStyle/>
        <a:p>
          <a:endParaRPr lang="en-US"/>
        </a:p>
      </dgm:t>
    </dgm:pt>
    <dgm:pt modelId="{71C7D05D-5F1A-46E9-BAA1-93C35C3DC1C7}" type="pres">
      <dgm:prSet presAssocID="{353339CD-60E0-422E-A61E-9382806ADDCC}" presName="desTx" presStyleLbl="alignAccFollowNode1" presStyleIdx="1" presStyleCnt="3" custLinFactX="-13496" custLinFactNeighborX="-100000" custLinFactNeighborY="806">
        <dgm:presLayoutVars>
          <dgm:bulletEnabled val="1"/>
        </dgm:presLayoutVars>
      </dgm:prSet>
      <dgm:spPr/>
      <dgm:t>
        <a:bodyPr/>
        <a:lstStyle/>
        <a:p>
          <a:endParaRPr lang="en-US"/>
        </a:p>
      </dgm:t>
    </dgm:pt>
    <dgm:pt modelId="{D9AF949B-E0F8-4719-84D4-3C7091795469}" type="pres">
      <dgm:prSet presAssocID="{D8C42555-C6AA-4F80-8BCE-9E76E1FF6D76}" presName="space" presStyleCnt="0"/>
      <dgm:spPr/>
    </dgm:pt>
    <dgm:pt modelId="{EA89F38A-40E1-43E3-8D6B-CEB9EBFF4B2F}" type="pres">
      <dgm:prSet presAssocID="{1A42C42A-2003-4F43-BB62-A98BF85C7B67}" presName="composite" presStyleCnt="0"/>
      <dgm:spPr/>
    </dgm:pt>
    <dgm:pt modelId="{CD288965-3382-46D5-8E36-F2D040590130}" type="pres">
      <dgm:prSet presAssocID="{1A42C42A-2003-4F43-BB62-A98BF85C7B67}" presName="parTx" presStyleLbl="alignNode1" presStyleIdx="2" presStyleCnt="3">
        <dgm:presLayoutVars>
          <dgm:chMax val="0"/>
          <dgm:chPref val="0"/>
          <dgm:bulletEnabled val="1"/>
        </dgm:presLayoutVars>
      </dgm:prSet>
      <dgm:spPr/>
      <dgm:t>
        <a:bodyPr/>
        <a:lstStyle/>
        <a:p>
          <a:endParaRPr lang="en-US"/>
        </a:p>
      </dgm:t>
    </dgm:pt>
    <dgm:pt modelId="{2A09C444-7C96-46A5-BF21-59E080615EA0}" type="pres">
      <dgm:prSet presAssocID="{1A42C42A-2003-4F43-BB62-A98BF85C7B67}" presName="desTx" presStyleLbl="alignAccFollowNode1" presStyleIdx="2" presStyleCnt="3">
        <dgm:presLayoutVars>
          <dgm:bulletEnabled val="1"/>
        </dgm:presLayoutVars>
      </dgm:prSet>
      <dgm:spPr/>
      <dgm:t>
        <a:bodyPr/>
        <a:lstStyle/>
        <a:p>
          <a:endParaRPr lang="en-US"/>
        </a:p>
      </dgm:t>
    </dgm:pt>
  </dgm:ptLst>
  <dgm:cxnLst>
    <dgm:cxn modelId="{0FFA9EF9-5837-4A17-BDDF-9D925B42591D}" type="presOf" srcId="{7AAF213D-B7E9-4D48-B6DD-641CD1D90AAE}" destId="{2A09C444-7C96-46A5-BF21-59E080615EA0}" srcOrd="0" destOrd="3" presId="urn:microsoft.com/office/officeart/2005/8/layout/hList1"/>
    <dgm:cxn modelId="{09F8B835-3AFB-4B96-AB36-D56DA1DCE9C5}" srcId="{353339CD-60E0-422E-A61E-9382806ADDCC}" destId="{58158F1C-420F-4390-9EE3-6F0CA6F15374}" srcOrd="0" destOrd="0" parTransId="{33C3203E-2728-4B02-ADEB-753802578FDA}" sibTransId="{93C01ACA-BCC6-4BFE-838B-F8B1D7E01377}"/>
    <dgm:cxn modelId="{8842AD61-29B6-4C01-BDC0-7D1784824290}" type="presOf" srcId="{3A230992-1B66-4A2E-85B0-E7622CC22868}" destId="{2A09C444-7C96-46A5-BF21-59E080615EA0}" srcOrd="0" destOrd="2" presId="urn:microsoft.com/office/officeart/2005/8/layout/hList1"/>
    <dgm:cxn modelId="{66C3F287-1A50-4995-8C89-688375EAE501}" srcId="{1A42C42A-2003-4F43-BB62-A98BF85C7B67}" destId="{E2B7AEF3-1907-43DC-B1D5-FE35684EB198}" srcOrd="7" destOrd="0" parTransId="{33189D54-3AA5-47CA-84B7-07E651A56005}" sibTransId="{43BBEB33-1B03-42A1-89D6-C65B2DAEBCF2}"/>
    <dgm:cxn modelId="{A165309B-5C27-4D70-B7F6-E9FEA9B3870E}" type="presOf" srcId="{C0FA1BDC-88E1-4349-B722-291C85E44AF7}" destId="{71C7D05D-5F1A-46E9-BAA1-93C35C3DC1C7}" srcOrd="0" destOrd="5" presId="urn:microsoft.com/office/officeart/2005/8/layout/hList1"/>
    <dgm:cxn modelId="{DB8CEFB1-AEFF-4F59-B319-F2ED4C0B8C40}" srcId="{353339CD-60E0-422E-A61E-9382806ADDCC}" destId="{C3D60617-C895-4B51-8EB5-6936A7D5B34A}" srcOrd="2" destOrd="0" parTransId="{CF1BBF59-5171-4264-A4F2-4F465C9987C9}" sibTransId="{5011B5AE-91FE-4B7E-BAC2-11A96515B915}"/>
    <dgm:cxn modelId="{3ECB0D8C-1AC2-40A4-9ABF-0F244727F711}" srcId="{353339CD-60E0-422E-A61E-9382806ADDCC}" destId="{C0FA1BDC-88E1-4349-B722-291C85E44AF7}" srcOrd="5" destOrd="0" parTransId="{F05AE504-2124-41D2-84E9-F253ECD43A01}" sibTransId="{69227F99-3A13-422E-860B-CA769A2201F4}"/>
    <dgm:cxn modelId="{D5BCDF93-090C-4BFB-A3F2-2613B90548B5}" type="presOf" srcId="{9662018A-7121-4725-B82C-08383883F2B1}" destId="{3EC040AE-A01F-4B96-9D75-17281BA9A68C}" srcOrd="0" destOrd="4" presId="urn:microsoft.com/office/officeart/2005/8/layout/hList1"/>
    <dgm:cxn modelId="{4D0FD718-B385-4056-88D4-45760B9D2C94}" srcId="{241D828D-6DCD-4E8B-8325-637054298E4E}" destId="{29AC5486-EAF5-4B4F-96EE-14997F215F3D}" srcOrd="1" destOrd="0" parTransId="{8F4BC014-89E5-4F39-8269-2F3384C171A2}" sibTransId="{77790ACA-E228-432A-ABF8-A05681428C61}"/>
    <dgm:cxn modelId="{94C6E16E-01D5-428F-94CF-BF51E4D145E7}" srcId="{241D828D-6DCD-4E8B-8325-637054298E4E}" destId="{3DEF2ACA-016A-4C32-998D-463738FAFB8A}" srcOrd="3" destOrd="0" parTransId="{B0D6F85D-CCB3-4D8E-AE11-727A46586F80}" sibTransId="{E62BB81D-AD03-4BB1-A0ED-1FA6640B8185}"/>
    <dgm:cxn modelId="{FB43028E-A374-488A-B89E-A3C06E9243AA}" type="presOf" srcId="{7EA32478-9DC7-4ECA-807C-F2057E83405B}" destId="{BD79A01D-F803-4C90-8EBF-8EE46021C0F6}" srcOrd="0" destOrd="0" presId="urn:microsoft.com/office/officeart/2005/8/layout/hList1"/>
    <dgm:cxn modelId="{CC508189-9CBE-4ED3-B144-9CE5A5C95077}" type="presOf" srcId="{A49B0C6A-CF0F-427B-AF81-683BDD0BB0A5}" destId="{3EC040AE-A01F-4B96-9D75-17281BA9A68C}" srcOrd="0" destOrd="0" presId="urn:microsoft.com/office/officeart/2005/8/layout/hList1"/>
    <dgm:cxn modelId="{DA1F53AD-54BF-4172-98F0-C66CF164289F}" srcId="{241D828D-6DCD-4E8B-8325-637054298E4E}" destId="{9662018A-7121-4725-B82C-08383883F2B1}" srcOrd="4" destOrd="0" parTransId="{055E5D23-AF03-43DD-B377-A7C531C07F64}" sibTransId="{7236B338-D6FF-498A-8CB7-C52D8B1025DB}"/>
    <dgm:cxn modelId="{516B3DB0-FB77-4C11-9C83-00DEEBED456F}" srcId="{353339CD-60E0-422E-A61E-9382806ADDCC}" destId="{F6A9993A-33DE-4B0E-837B-5DCF4BCE8C41}" srcOrd="3" destOrd="0" parTransId="{686457FB-5A63-44CA-B120-93DADA9FEC04}" sibTransId="{30D93806-99BF-4534-9EA7-7ECDA9C4D0E3}"/>
    <dgm:cxn modelId="{418BED2D-7A1F-48AE-A6FA-4D33293F9EE0}" type="presOf" srcId="{5BA9E116-8EF2-4236-9455-796B22B82C11}" destId="{2A09C444-7C96-46A5-BF21-59E080615EA0}" srcOrd="0" destOrd="0" presId="urn:microsoft.com/office/officeart/2005/8/layout/hList1"/>
    <dgm:cxn modelId="{0285EF52-3BE3-4BEE-8A6F-F245A2FBE99E}" srcId="{1A42C42A-2003-4F43-BB62-A98BF85C7B67}" destId="{7AAF213D-B7E9-4D48-B6DD-641CD1D90AAE}" srcOrd="3" destOrd="0" parTransId="{84326057-DA80-45C9-9CA2-F7CC3987F26A}" sibTransId="{F3924662-324F-4C5F-9425-69A9BC9A154B}"/>
    <dgm:cxn modelId="{4C3BA9A3-679B-45BC-8075-C5DE26CB665F}" type="presOf" srcId="{241D828D-6DCD-4E8B-8325-637054298E4E}" destId="{518181AB-035E-4C84-8303-D42D111D4B97}" srcOrd="0" destOrd="0" presId="urn:microsoft.com/office/officeart/2005/8/layout/hList1"/>
    <dgm:cxn modelId="{BE26D0AE-C11D-4D2D-BBD6-2DDFFCFAFA7A}" srcId="{1A42C42A-2003-4F43-BB62-A98BF85C7B67}" destId="{8E3B6820-3510-4A70-8BE2-85EDDB44FB62}" srcOrd="5" destOrd="0" parTransId="{58726DE6-0256-426A-8872-CDAD6F5D6C26}" sibTransId="{FA815AB7-9EB8-4A87-86A3-E0CE239D4662}"/>
    <dgm:cxn modelId="{272F26F0-C542-4531-9998-809783AB415E}" type="presOf" srcId="{29AC5486-EAF5-4B4F-96EE-14997F215F3D}" destId="{3EC040AE-A01F-4B96-9D75-17281BA9A68C}" srcOrd="0" destOrd="1" presId="urn:microsoft.com/office/officeart/2005/8/layout/hList1"/>
    <dgm:cxn modelId="{72EE04BE-21F2-4FF5-827E-417E84160B1A}" type="presOf" srcId="{3DEF2ACA-016A-4C32-998D-463738FAFB8A}" destId="{3EC040AE-A01F-4B96-9D75-17281BA9A68C}" srcOrd="0" destOrd="3" presId="urn:microsoft.com/office/officeart/2005/8/layout/hList1"/>
    <dgm:cxn modelId="{41B860EA-3630-4855-88FA-6DADC7503DA1}" type="presOf" srcId="{CF010EA0-7B47-4837-8B73-B616B0646E83}" destId="{3EC040AE-A01F-4B96-9D75-17281BA9A68C}" srcOrd="0" destOrd="5" presId="urn:microsoft.com/office/officeart/2005/8/layout/hList1"/>
    <dgm:cxn modelId="{2783E8AD-3F5B-485A-9417-3F010F0BD9FD}" srcId="{7EA32478-9DC7-4ECA-807C-F2057E83405B}" destId="{353339CD-60E0-422E-A61E-9382806ADDCC}" srcOrd="1" destOrd="0" parTransId="{7B769658-C820-4766-8429-67AF9BB14679}" sibTransId="{D8C42555-C6AA-4F80-8BCE-9E76E1FF6D76}"/>
    <dgm:cxn modelId="{CB4FE643-2830-416F-A63E-627E57E64A5E}" type="presOf" srcId="{BC0D8366-7794-4976-96AA-848A2993BC00}" destId="{3EC040AE-A01F-4B96-9D75-17281BA9A68C}" srcOrd="0" destOrd="2" presId="urn:microsoft.com/office/officeart/2005/8/layout/hList1"/>
    <dgm:cxn modelId="{6F5202D9-5153-424F-990F-AB062C2EA08D}" type="presOf" srcId="{C3D60617-C895-4B51-8EB5-6936A7D5B34A}" destId="{71C7D05D-5F1A-46E9-BAA1-93C35C3DC1C7}" srcOrd="0" destOrd="2" presId="urn:microsoft.com/office/officeart/2005/8/layout/hList1"/>
    <dgm:cxn modelId="{46C4BE40-4E9B-410C-85E6-5F7909E7B57D}" srcId="{1A42C42A-2003-4F43-BB62-A98BF85C7B67}" destId="{2E896013-39D3-4694-99FE-A21AE112BE41}" srcOrd="6" destOrd="0" parTransId="{C6826ADB-E0A6-4008-BBD0-7F44C6A477A9}" sibTransId="{0EC62E46-2234-4803-8B26-A8F6DA2CD766}"/>
    <dgm:cxn modelId="{C9BE1F21-3F82-47E1-A923-9742DC3CEA19}" type="presOf" srcId="{93AB058C-8A7F-49EF-B848-39297E869C39}" destId="{2A09C444-7C96-46A5-BF21-59E080615EA0}" srcOrd="0" destOrd="4" presId="urn:microsoft.com/office/officeart/2005/8/layout/hList1"/>
    <dgm:cxn modelId="{A91838B3-2BC6-4B67-A766-BB62B609269E}" type="presOf" srcId="{2E896013-39D3-4694-99FE-A21AE112BE41}" destId="{2A09C444-7C96-46A5-BF21-59E080615EA0}" srcOrd="0" destOrd="6" presId="urn:microsoft.com/office/officeart/2005/8/layout/hList1"/>
    <dgm:cxn modelId="{9E417B58-919F-4B61-BE31-496158CE51B4}" type="presOf" srcId="{F6A9993A-33DE-4B0E-837B-5DCF4BCE8C41}" destId="{71C7D05D-5F1A-46E9-BAA1-93C35C3DC1C7}" srcOrd="0" destOrd="3" presId="urn:microsoft.com/office/officeart/2005/8/layout/hList1"/>
    <dgm:cxn modelId="{B9508141-4CE7-425A-A458-09ABE0779C45}" srcId="{7EA32478-9DC7-4ECA-807C-F2057E83405B}" destId="{241D828D-6DCD-4E8B-8325-637054298E4E}" srcOrd="0" destOrd="0" parTransId="{C07658FA-8EA4-4126-9A3D-B79E06E8F2E4}" sibTransId="{32656BD5-F797-49D8-845F-C6A63B4815DF}"/>
    <dgm:cxn modelId="{7012DCDC-E88D-41D6-8D1B-3513F342BEB9}" type="presOf" srcId="{86403D4C-35E7-413C-BB54-EB4E8E60146D}" destId="{2A09C444-7C96-46A5-BF21-59E080615EA0}" srcOrd="0" destOrd="1" presId="urn:microsoft.com/office/officeart/2005/8/layout/hList1"/>
    <dgm:cxn modelId="{26020949-1753-4140-A7BE-05C1E1704FD9}" srcId="{7EA32478-9DC7-4ECA-807C-F2057E83405B}" destId="{1A42C42A-2003-4F43-BB62-A98BF85C7B67}" srcOrd="2" destOrd="0" parTransId="{DE1656B4-3186-4C74-9A0A-E5F76EF966C6}" sibTransId="{1642B5E0-6220-493D-BF4B-BE0827591232}"/>
    <dgm:cxn modelId="{4CCD7F00-6C2C-4C0A-AB28-AA1B48C031B4}" type="presOf" srcId="{6617142E-C54C-4AC2-827D-39C3D1F613B6}" destId="{71C7D05D-5F1A-46E9-BAA1-93C35C3DC1C7}" srcOrd="0" destOrd="1" presId="urn:microsoft.com/office/officeart/2005/8/layout/hList1"/>
    <dgm:cxn modelId="{0D57950C-F7A1-4529-B7E6-66209311DA48}" type="presOf" srcId="{E2B7AEF3-1907-43DC-B1D5-FE35684EB198}" destId="{2A09C444-7C96-46A5-BF21-59E080615EA0}" srcOrd="0" destOrd="7" presId="urn:microsoft.com/office/officeart/2005/8/layout/hList1"/>
    <dgm:cxn modelId="{FA3099C6-47B4-4A54-87C3-77F0CFE98168}" srcId="{1A42C42A-2003-4F43-BB62-A98BF85C7B67}" destId="{5BA9E116-8EF2-4236-9455-796B22B82C11}" srcOrd="0" destOrd="0" parTransId="{48705110-3C9B-44FE-A6E8-AF4C61E740A1}" sibTransId="{5C074367-80FF-4629-9264-1E30C5157110}"/>
    <dgm:cxn modelId="{89F18A4A-A9E8-47B5-8387-415500DDD488}" srcId="{353339CD-60E0-422E-A61E-9382806ADDCC}" destId="{420B2505-A4F2-4160-A201-6887A43DE5F5}" srcOrd="4" destOrd="0" parTransId="{1A8BCD56-34C7-4612-8D26-B4AAF839F7D0}" sibTransId="{5B93EB56-95C5-43FE-8283-8DF390039153}"/>
    <dgm:cxn modelId="{4FA3102B-F768-4C6B-88A1-E8FFCB8A4DA3}" type="presOf" srcId="{8E3B6820-3510-4A70-8BE2-85EDDB44FB62}" destId="{2A09C444-7C96-46A5-BF21-59E080615EA0}" srcOrd="0" destOrd="5" presId="urn:microsoft.com/office/officeart/2005/8/layout/hList1"/>
    <dgm:cxn modelId="{0DAA1365-A48E-4CA6-9AC3-D863530F28E9}" srcId="{241D828D-6DCD-4E8B-8325-637054298E4E}" destId="{CF010EA0-7B47-4837-8B73-B616B0646E83}" srcOrd="5" destOrd="0" parTransId="{61EF4F26-1A68-4CC7-9751-C1353254B91F}" sibTransId="{491B996C-3056-4740-98C0-ED46466E2FDE}"/>
    <dgm:cxn modelId="{ED51ED9B-998C-43E3-82F1-61E839391A12}" type="presOf" srcId="{353339CD-60E0-422E-A61E-9382806ADDCC}" destId="{7C509B1F-43B2-44ED-9716-83AC88B0143E}" srcOrd="0" destOrd="0" presId="urn:microsoft.com/office/officeart/2005/8/layout/hList1"/>
    <dgm:cxn modelId="{9B8A1E98-6E20-4E54-A4F5-4A13501443FD}" srcId="{1A42C42A-2003-4F43-BB62-A98BF85C7B67}" destId="{93AB058C-8A7F-49EF-B848-39297E869C39}" srcOrd="4" destOrd="0" parTransId="{94E7B1CB-DA10-4A20-90C5-AF7762B386BC}" sibTransId="{EFE0B95D-4949-4B7C-BC30-CB93FDE1837F}"/>
    <dgm:cxn modelId="{D3B0E207-EC88-44F7-8B10-84439BE772F0}" type="presOf" srcId="{58158F1C-420F-4390-9EE3-6F0CA6F15374}" destId="{71C7D05D-5F1A-46E9-BAA1-93C35C3DC1C7}" srcOrd="0" destOrd="0" presId="urn:microsoft.com/office/officeart/2005/8/layout/hList1"/>
    <dgm:cxn modelId="{54CA2676-EB99-4AEE-9204-C22AD5647281}" type="presOf" srcId="{1A42C42A-2003-4F43-BB62-A98BF85C7B67}" destId="{CD288965-3382-46D5-8E36-F2D040590130}" srcOrd="0" destOrd="0" presId="urn:microsoft.com/office/officeart/2005/8/layout/hList1"/>
    <dgm:cxn modelId="{9521F0F1-D586-4232-B654-2F2D9FB2BB76}" srcId="{241D828D-6DCD-4E8B-8325-637054298E4E}" destId="{A49B0C6A-CF0F-427B-AF81-683BDD0BB0A5}" srcOrd="0" destOrd="0" parTransId="{06890EDE-C998-4389-A186-4623AC7265C5}" sibTransId="{2A351838-FA1F-4131-BE69-CE9C72FC08DD}"/>
    <dgm:cxn modelId="{DE964F18-3245-4B5C-A442-4A011899141F}" srcId="{353339CD-60E0-422E-A61E-9382806ADDCC}" destId="{6617142E-C54C-4AC2-827D-39C3D1F613B6}" srcOrd="1" destOrd="0" parTransId="{D50E959E-F0E0-4749-889B-18135DC4544D}" sibTransId="{F86BF37A-3DFF-4D83-8DA3-8AE3690A8F7F}"/>
    <dgm:cxn modelId="{81EC3C9B-3AB0-4F13-A3B7-0A8E3F477622}" type="presOf" srcId="{420B2505-A4F2-4160-A201-6887A43DE5F5}" destId="{71C7D05D-5F1A-46E9-BAA1-93C35C3DC1C7}" srcOrd="0" destOrd="4" presId="urn:microsoft.com/office/officeart/2005/8/layout/hList1"/>
    <dgm:cxn modelId="{60A76017-9778-45FC-BBC0-B36E3EB1CE7E}" srcId="{241D828D-6DCD-4E8B-8325-637054298E4E}" destId="{BC0D8366-7794-4976-96AA-848A2993BC00}" srcOrd="2" destOrd="0" parTransId="{C765D79A-B861-47B2-81E3-F369D4C751E4}" sibTransId="{1850BCD1-AEF5-451C-B0F9-6E143C643D1F}"/>
    <dgm:cxn modelId="{F843AC61-2A7C-400B-B348-8BD9326BC3CC}" srcId="{1A42C42A-2003-4F43-BB62-A98BF85C7B67}" destId="{3A230992-1B66-4A2E-85B0-E7622CC22868}" srcOrd="2" destOrd="0" parTransId="{F3F3E7A5-6A6A-4ADE-8374-215FE21B8C90}" sibTransId="{393877BE-5F75-47A4-8C0F-A4422E69F7EA}"/>
    <dgm:cxn modelId="{47CD437B-3992-4365-983E-68333BE7AEB2}" srcId="{1A42C42A-2003-4F43-BB62-A98BF85C7B67}" destId="{86403D4C-35E7-413C-BB54-EB4E8E60146D}" srcOrd="1" destOrd="0" parTransId="{6B7ABD43-8899-4B47-899C-92AD25B2598E}" sibTransId="{A2C72798-A84B-4D26-908A-F419A3BD809B}"/>
    <dgm:cxn modelId="{63655C32-532F-4104-B58E-D9873018F078}" type="presParOf" srcId="{BD79A01D-F803-4C90-8EBF-8EE46021C0F6}" destId="{0EA4E0F6-9AB7-4E19-BCE3-6BD5A3D68C7F}" srcOrd="0" destOrd="0" presId="urn:microsoft.com/office/officeart/2005/8/layout/hList1"/>
    <dgm:cxn modelId="{12634150-A8B2-4489-B45A-D2E69D7A2BC9}" type="presParOf" srcId="{0EA4E0F6-9AB7-4E19-BCE3-6BD5A3D68C7F}" destId="{518181AB-035E-4C84-8303-D42D111D4B97}" srcOrd="0" destOrd="0" presId="urn:microsoft.com/office/officeart/2005/8/layout/hList1"/>
    <dgm:cxn modelId="{5650E04F-9272-4ADB-B801-300CBBBE2164}" type="presParOf" srcId="{0EA4E0F6-9AB7-4E19-BCE3-6BD5A3D68C7F}" destId="{3EC040AE-A01F-4B96-9D75-17281BA9A68C}" srcOrd="1" destOrd="0" presId="urn:microsoft.com/office/officeart/2005/8/layout/hList1"/>
    <dgm:cxn modelId="{29769E3C-C70D-455F-9480-899F976294D1}" type="presParOf" srcId="{BD79A01D-F803-4C90-8EBF-8EE46021C0F6}" destId="{5EFC4A0E-0D05-4397-A1E5-74EA10103636}" srcOrd="1" destOrd="0" presId="urn:microsoft.com/office/officeart/2005/8/layout/hList1"/>
    <dgm:cxn modelId="{8DB4809F-499F-4EBE-B502-C4F53A22DC2F}" type="presParOf" srcId="{BD79A01D-F803-4C90-8EBF-8EE46021C0F6}" destId="{41D79F2A-DBA9-421A-885F-E05787EB3BEF}" srcOrd="2" destOrd="0" presId="urn:microsoft.com/office/officeart/2005/8/layout/hList1"/>
    <dgm:cxn modelId="{9CF8FD39-1C1D-4999-B259-59FE5F4381D1}" type="presParOf" srcId="{41D79F2A-DBA9-421A-885F-E05787EB3BEF}" destId="{7C509B1F-43B2-44ED-9716-83AC88B0143E}" srcOrd="0" destOrd="0" presId="urn:microsoft.com/office/officeart/2005/8/layout/hList1"/>
    <dgm:cxn modelId="{A256A0F8-7B3D-4450-A07C-0E280438F00D}" type="presParOf" srcId="{41D79F2A-DBA9-421A-885F-E05787EB3BEF}" destId="{71C7D05D-5F1A-46E9-BAA1-93C35C3DC1C7}" srcOrd="1" destOrd="0" presId="urn:microsoft.com/office/officeart/2005/8/layout/hList1"/>
    <dgm:cxn modelId="{BB86035A-5D65-4896-B626-552C8444FF1B}" type="presParOf" srcId="{BD79A01D-F803-4C90-8EBF-8EE46021C0F6}" destId="{D9AF949B-E0F8-4719-84D4-3C7091795469}" srcOrd="3" destOrd="0" presId="urn:microsoft.com/office/officeart/2005/8/layout/hList1"/>
    <dgm:cxn modelId="{E1352428-3985-4640-BC8C-B687639BD50E}" type="presParOf" srcId="{BD79A01D-F803-4C90-8EBF-8EE46021C0F6}" destId="{EA89F38A-40E1-43E3-8D6B-CEB9EBFF4B2F}" srcOrd="4" destOrd="0" presId="urn:microsoft.com/office/officeart/2005/8/layout/hList1"/>
    <dgm:cxn modelId="{48BCBA62-84DA-477D-8E27-3306C0EB07AD}" type="presParOf" srcId="{EA89F38A-40E1-43E3-8D6B-CEB9EBFF4B2F}" destId="{CD288965-3382-46D5-8E36-F2D040590130}" srcOrd="0" destOrd="0" presId="urn:microsoft.com/office/officeart/2005/8/layout/hList1"/>
    <dgm:cxn modelId="{5EADD08C-AE14-44A2-B5C8-A8C7BE8EFCD9}" type="presParOf" srcId="{EA89F38A-40E1-43E3-8D6B-CEB9EBFF4B2F}" destId="{2A09C444-7C96-46A5-BF21-59E080615EA0}"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0BE8D6-5C81-4604-9B9A-CD51B413DFB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F97CCEB1-FBC8-4DC0-94C5-23F29931B984}">
      <dgm:prSet phldrT="[Text]" custT="1"/>
      <dgm:spPr/>
      <dgm:t>
        <a:bodyPr/>
        <a:lstStyle/>
        <a:p>
          <a:r>
            <a:rPr lang="en-US" sz="2000" dirty="0" smtClean="0"/>
            <a:t>Expand Shopper Base</a:t>
          </a:r>
          <a:endParaRPr lang="en-US" sz="2000" dirty="0"/>
        </a:p>
      </dgm:t>
    </dgm:pt>
    <dgm:pt modelId="{20CC9774-E707-4DB5-9FC7-1903F0497092}" type="parTrans" cxnId="{90A57191-151B-4325-984B-F1426A502EC7}">
      <dgm:prSet/>
      <dgm:spPr/>
      <dgm:t>
        <a:bodyPr/>
        <a:lstStyle/>
        <a:p>
          <a:endParaRPr lang="en-US"/>
        </a:p>
      </dgm:t>
    </dgm:pt>
    <dgm:pt modelId="{6FCFF589-5141-46EC-A910-7B82C77A9631}" type="sibTrans" cxnId="{90A57191-151B-4325-984B-F1426A502EC7}">
      <dgm:prSet/>
      <dgm:spPr/>
      <dgm:t>
        <a:bodyPr/>
        <a:lstStyle/>
        <a:p>
          <a:endParaRPr lang="en-US"/>
        </a:p>
      </dgm:t>
    </dgm:pt>
    <dgm:pt modelId="{F470E41A-6E52-4844-A1C1-E72FA4ABE04F}">
      <dgm:prSet phldrT="[Text]" custT="1"/>
      <dgm:spPr>
        <a:solidFill>
          <a:schemeClr val="accent2">
            <a:lumMod val="20000"/>
            <a:lumOff val="80000"/>
          </a:schemeClr>
        </a:solidFill>
      </dgm:spPr>
      <dgm:t>
        <a:bodyPr/>
        <a:lstStyle/>
        <a:p>
          <a:r>
            <a:rPr lang="en-US" sz="1800" dirty="0" smtClean="0"/>
            <a:t>Reconstruct Website</a:t>
          </a:r>
        </a:p>
      </dgm:t>
    </dgm:pt>
    <dgm:pt modelId="{D7A2812C-B41C-407B-8EBE-46E4541B41FF}" type="parTrans" cxnId="{0F291AA2-67D4-4A94-97E5-0C6B6C7E3E01}">
      <dgm:prSet/>
      <dgm:spPr/>
      <dgm:t>
        <a:bodyPr/>
        <a:lstStyle/>
        <a:p>
          <a:endParaRPr lang="en-US"/>
        </a:p>
      </dgm:t>
    </dgm:pt>
    <dgm:pt modelId="{9E2AA848-069B-4530-96C5-D931934A9CF2}" type="sibTrans" cxnId="{0F291AA2-67D4-4A94-97E5-0C6B6C7E3E01}">
      <dgm:prSet/>
      <dgm:spPr/>
      <dgm:t>
        <a:bodyPr/>
        <a:lstStyle/>
        <a:p>
          <a:endParaRPr lang="en-US"/>
        </a:p>
      </dgm:t>
    </dgm:pt>
    <dgm:pt modelId="{C01F67BF-616E-4DC6-8736-378B152E6A13}">
      <dgm:prSet phldrT="[Text]" custT="1"/>
      <dgm:spPr>
        <a:noFill/>
      </dgm:spPr>
      <dgm:t>
        <a:bodyPr/>
        <a:lstStyle/>
        <a:p>
          <a:r>
            <a:rPr lang="en-US" sz="1800" dirty="0" smtClean="0"/>
            <a:t>Define Loyalty Program Incentives and Expand Across all Stores </a:t>
          </a:r>
          <a:endParaRPr lang="en-US" sz="1800" dirty="0"/>
        </a:p>
      </dgm:t>
    </dgm:pt>
    <dgm:pt modelId="{2AABD036-A9FB-438A-AC64-145C8291649C}" type="parTrans" cxnId="{5BDD50B6-D669-4CF2-BC9D-868248C327DB}">
      <dgm:prSet/>
      <dgm:spPr/>
      <dgm:t>
        <a:bodyPr/>
        <a:lstStyle/>
        <a:p>
          <a:endParaRPr lang="en-US"/>
        </a:p>
      </dgm:t>
    </dgm:pt>
    <dgm:pt modelId="{32A80BE8-D641-4CF5-9EDA-833AC3BA26E5}" type="sibTrans" cxnId="{5BDD50B6-D669-4CF2-BC9D-868248C327DB}">
      <dgm:prSet/>
      <dgm:spPr/>
      <dgm:t>
        <a:bodyPr/>
        <a:lstStyle/>
        <a:p>
          <a:endParaRPr lang="en-US"/>
        </a:p>
      </dgm:t>
    </dgm:pt>
    <dgm:pt modelId="{391AAF19-4309-4C3B-927D-77B5A89FACE9}">
      <dgm:prSet custT="1"/>
      <dgm:spPr/>
      <dgm:t>
        <a:bodyPr/>
        <a:lstStyle/>
        <a:p>
          <a:r>
            <a:rPr lang="en-US" sz="1800" dirty="0" smtClean="0"/>
            <a:t>Maintain and Communicate a Calendar of Community Events</a:t>
          </a:r>
          <a:endParaRPr lang="en-US" sz="1800" dirty="0"/>
        </a:p>
      </dgm:t>
    </dgm:pt>
    <dgm:pt modelId="{15076939-A35A-4FA1-B82C-ED9EF9D1D907}" type="parTrans" cxnId="{3108264D-F36B-495D-8167-3F27C829F126}">
      <dgm:prSet/>
      <dgm:spPr/>
      <dgm:t>
        <a:bodyPr/>
        <a:lstStyle/>
        <a:p>
          <a:endParaRPr lang="en-US"/>
        </a:p>
      </dgm:t>
    </dgm:pt>
    <dgm:pt modelId="{06751F38-1A0B-4F9F-B8CE-80202AE84E7E}" type="sibTrans" cxnId="{3108264D-F36B-495D-8167-3F27C829F126}">
      <dgm:prSet/>
      <dgm:spPr/>
      <dgm:t>
        <a:bodyPr/>
        <a:lstStyle/>
        <a:p>
          <a:endParaRPr lang="en-US"/>
        </a:p>
      </dgm:t>
    </dgm:pt>
    <dgm:pt modelId="{D2E1A914-64D7-42FC-AB70-2DC9029F871C}">
      <dgm:prSet custT="1"/>
      <dgm:spPr/>
      <dgm:t>
        <a:bodyPr/>
        <a:lstStyle/>
        <a:p>
          <a:r>
            <a:rPr lang="en-US" sz="1800" dirty="0" smtClean="0"/>
            <a:t>Increase Points of Contact</a:t>
          </a:r>
          <a:br>
            <a:rPr lang="en-US" sz="1800" dirty="0" smtClean="0"/>
          </a:br>
          <a:r>
            <a:rPr lang="en-US" sz="1800" dirty="0" smtClean="0"/>
            <a:t> to Reach More Consumers </a:t>
          </a:r>
          <a:endParaRPr lang="en-US" sz="1800" dirty="0"/>
        </a:p>
      </dgm:t>
    </dgm:pt>
    <dgm:pt modelId="{63AB4E04-50C7-4816-AFD5-E198D55A05C8}" type="parTrans" cxnId="{9F2BDC77-264F-43EB-A294-8A6EC636D5DF}">
      <dgm:prSet/>
      <dgm:spPr/>
      <dgm:t>
        <a:bodyPr/>
        <a:lstStyle/>
        <a:p>
          <a:endParaRPr lang="en-US"/>
        </a:p>
      </dgm:t>
    </dgm:pt>
    <dgm:pt modelId="{0160A853-403E-4EED-A7B3-01D38C1C27F0}" type="sibTrans" cxnId="{9F2BDC77-264F-43EB-A294-8A6EC636D5DF}">
      <dgm:prSet/>
      <dgm:spPr/>
      <dgm:t>
        <a:bodyPr/>
        <a:lstStyle/>
        <a:p>
          <a:endParaRPr lang="en-US"/>
        </a:p>
      </dgm:t>
    </dgm:pt>
    <dgm:pt modelId="{326884BE-4EFC-47C0-8067-A3BD4DAF6302}" type="pres">
      <dgm:prSet presAssocID="{0F0BE8D6-5C81-4604-9B9A-CD51B413DFBE}" presName="diagram" presStyleCnt="0">
        <dgm:presLayoutVars>
          <dgm:chPref val="1"/>
          <dgm:dir/>
          <dgm:animOne val="branch"/>
          <dgm:animLvl val="lvl"/>
          <dgm:resizeHandles val="exact"/>
        </dgm:presLayoutVars>
      </dgm:prSet>
      <dgm:spPr/>
      <dgm:t>
        <a:bodyPr/>
        <a:lstStyle/>
        <a:p>
          <a:endParaRPr lang="en-US"/>
        </a:p>
      </dgm:t>
    </dgm:pt>
    <dgm:pt modelId="{2B45B625-61D5-4982-A1A9-F1AF3BBB3D9C}" type="pres">
      <dgm:prSet presAssocID="{F97CCEB1-FBC8-4DC0-94C5-23F29931B984}" presName="root1" presStyleCnt="0"/>
      <dgm:spPr/>
      <dgm:t>
        <a:bodyPr/>
        <a:lstStyle/>
        <a:p>
          <a:endParaRPr lang="en-US"/>
        </a:p>
      </dgm:t>
    </dgm:pt>
    <dgm:pt modelId="{9309F025-05B4-4834-A6FF-0D755A4CDFEE}" type="pres">
      <dgm:prSet presAssocID="{F97CCEB1-FBC8-4DC0-94C5-23F29931B984}" presName="LevelOneTextNode" presStyleLbl="node0" presStyleIdx="0" presStyleCnt="1" custScaleX="156222" custLinFactNeighborX="-14419">
        <dgm:presLayoutVars>
          <dgm:chPref val="3"/>
        </dgm:presLayoutVars>
      </dgm:prSet>
      <dgm:spPr/>
      <dgm:t>
        <a:bodyPr/>
        <a:lstStyle/>
        <a:p>
          <a:endParaRPr lang="en-US"/>
        </a:p>
      </dgm:t>
    </dgm:pt>
    <dgm:pt modelId="{4D20BD98-A6E9-4AC5-8552-6CD9F09B0C25}" type="pres">
      <dgm:prSet presAssocID="{F97CCEB1-FBC8-4DC0-94C5-23F29931B984}" presName="level2hierChild" presStyleCnt="0"/>
      <dgm:spPr/>
      <dgm:t>
        <a:bodyPr/>
        <a:lstStyle/>
        <a:p>
          <a:endParaRPr lang="en-US"/>
        </a:p>
      </dgm:t>
    </dgm:pt>
    <dgm:pt modelId="{C3B30F9C-39DE-4637-B6A0-E642224E3BAF}" type="pres">
      <dgm:prSet presAssocID="{D7A2812C-B41C-407B-8EBE-46E4541B41FF}" presName="conn2-1" presStyleLbl="parChTrans1D2" presStyleIdx="0" presStyleCnt="4"/>
      <dgm:spPr/>
      <dgm:t>
        <a:bodyPr/>
        <a:lstStyle/>
        <a:p>
          <a:endParaRPr lang="en-US"/>
        </a:p>
      </dgm:t>
    </dgm:pt>
    <dgm:pt modelId="{28DDB39A-EA26-41DA-9537-E8605AADAF6B}" type="pres">
      <dgm:prSet presAssocID="{D7A2812C-B41C-407B-8EBE-46E4541B41FF}" presName="connTx" presStyleLbl="parChTrans1D2" presStyleIdx="0" presStyleCnt="4"/>
      <dgm:spPr/>
      <dgm:t>
        <a:bodyPr/>
        <a:lstStyle/>
        <a:p>
          <a:endParaRPr lang="en-US"/>
        </a:p>
      </dgm:t>
    </dgm:pt>
    <dgm:pt modelId="{C114C76B-A0C9-4295-83F9-4BE8F0F7BAF4}" type="pres">
      <dgm:prSet presAssocID="{F470E41A-6E52-4844-A1C1-E72FA4ABE04F}" presName="root2" presStyleCnt="0"/>
      <dgm:spPr/>
      <dgm:t>
        <a:bodyPr/>
        <a:lstStyle/>
        <a:p>
          <a:endParaRPr lang="en-US"/>
        </a:p>
      </dgm:t>
    </dgm:pt>
    <dgm:pt modelId="{BB4E19B9-1BFD-448C-AA5A-B1EFCB054AC4}" type="pres">
      <dgm:prSet presAssocID="{F470E41A-6E52-4844-A1C1-E72FA4ABE04F}" presName="LevelTwoTextNode" presStyleLbl="node2" presStyleIdx="0" presStyleCnt="4" custScaleX="205342">
        <dgm:presLayoutVars>
          <dgm:chPref val="3"/>
        </dgm:presLayoutVars>
      </dgm:prSet>
      <dgm:spPr/>
      <dgm:t>
        <a:bodyPr/>
        <a:lstStyle/>
        <a:p>
          <a:endParaRPr lang="en-US"/>
        </a:p>
      </dgm:t>
    </dgm:pt>
    <dgm:pt modelId="{A9292B66-6C97-48A8-A4B1-B11683492533}" type="pres">
      <dgm:prSet presAssocID="{F470E41A-6E52-4844-A1C1-E72FA4ABE04F}" presName="level3hierChild" presStyleCnt="0"/>
      <dgm:spPr/>
      <dgm:t>
        <a:bodyPr/>
        <a:lstStyle/>
        <a:p>
          <a:endParaRPr lang="en-US"/>
        </a:p>
      </dgm:t>
    </dgm:pt>
    <dgm:pt modelId="{16C40A69-262A-4F41-A45B-E3197BE31178}" type="pres">
      <dgm:prSet presAssocID="{2AABD036-A9FB-438A-AC64-145C8291649C}" presName="conn2-1" presStyleLbl="parChTrans1D2" presStyleIdx="1" presStyleCnt="4"/>
      <dgm:spPr/>
      <dgm:t>
        <a:bodyPr/>
        <a:lstStyle/>
        <a:p>
          <a:endParaRPr lang="en-US"/>
        </a:p>
      </dgm:t>
    </dgm:pt>
    <dgm:pt modelId="{DD5F04B8-7A10-4E33-AE3E-BE103C65408C}" type="pres">
      <dgm:prSet presAssocID="{2AABD036-A9FB-438A-AC64-145C8291649C}" presName="connTx" presStyleLbl="parChTrans1D2" presStyleIdx="1" presStyleCnt="4"/>
      <dgm:spPr/>
      <dgm:t>
        <a:bodyPr/>
        <a:lstStyle/>
        <a:p>
          <a:endParaRPr lang="en-US"/>
        </a:p>
      </dgm:t>
    </dgm:pt>
    <dgm:pt modelId="{8C90C905-997F-4C0A-AE35-94C0C27B4A4B}" type="pres">
      <dgm:prSet presAssocID="{C01F67BF-616E-4DC6-8736-378B152E6A13}" presName="root2" presStyleCnt="0"/>
      <dgm:spPr/>
      <dgm:t>
        <a:bodyPr/>
        <a:lstStyle/>
        <a:p>
          <a:endParaRPr lang="en-US"/>
        </a:p>
      </dgm:t>
    </dgm:pt>
    <dgm:pt modelId="{0592D2C1-E785-4E83-8312-6093614B6A66}" type="pres">
      <dgm:prSet presAssocID="{C01F67BF-616E-4DC6-8736-378B152E6A13}" presName="LevelTwoTextNode" presStyleLbl="node2" presStyleIdx="1" presStyleCnt="4" custScaleX="205342">
        <dgm:presLayoutVars>
          <dgm:chPref val="3"/>
        </dgm:presLayoutVars>
      </dgm:prSet>
      <dgm:spPr/>
      <dgm:t>
        <a:bodyPr/>
        <a:lstStyle/>
        <a:p>
          <a:endParaRPr lang="en-US"/>
        </a:p>
      </dgm:t>
    </dgm:pt>
    <dgm:pt modelId="{203E4645-CA8F-4C36-A47C-1318F41BF42E}" type="pres">
      <dgm:prSet presAssocID="{C01F67BF-616E-4DC6-8736-378B152E6A13}" presName="level3hierChild" presStyleCnt="0"/>
      <dgm:spPr/>
      <dgm:t>
        <a:bodyPr/>
        <a:lstStyle/>
        <a:p>
          <a:endParaRPr lang="en-US"/>
        </a:p>
      </dgm:t>
    </dgm:pt>
    <dgm:pt modelId="{EBD24794-54B0-4211-8F75-C4783150DC44}" type="pres">
      <dgm:prSet presAssocID="{15076939-A35A-4FA1-B82C-ED9EF9D1D907}" presName="conn2-1" presStyleLbl="parChTrans1D2" presStyleIdx="2" presStyleCnt="4"/>
      <dgm:spPr/>
      <dgm:t>
        <a:bodyPr/>
        <a:lstStyle/>
        <a:p>
          <a:endParaRPr lang="en-US"/>
        </a:p>
      </dgm:t>
    </dgm:pt>
    <dgm:pt modelId="{F09E66CA-B97B-4CC5-90D1-1FD81A0E08CF}" type="pres">
      <dgm:prSet presAssocID="{15076939-A35A-4FA1-B82C-ED9EF9D1D907}" presName="connTx" presStyleLbl="parChTrans1D2" presStyleIdx="2" presStyleCnt="4"/>
      <dgm:spPr/>
      <dgm:t>
        <a:bodyPr/>
        <a:lstStyle/>
        <a:p>
          <a:endParaRPr lang="en-US"/>
        </a:p>
      </dgm:t>
    </dgm:pt>
    <dgm:pt modelId="{E7B7CE38-E542-442E-824B-8A80365FE200}" type="pres">
      <dgm:prSet presAssocID="{391AAF19-4309-4C3B-927D-77B5A89FACE9}" presName="root2" presStyleCnt="0"/>
      <dgm:spPr/>
      <dgm:t>
        <a:bodyPr/>
        <a:lstStyle/>
        <a:p>
          <a:endParaRPr lang="en-US"/>
        </a:p>
      </dgm:t>
    </dgm:pt>
    <dgm:pt modelId="{DDD3A7F6-35D0-49B0-87F8-70D73B98F194}" type="pres">
      <dgm:prSet presAssocID="{391AAF19-4309-4C3B-927D-77B5A89FACE9}" presName="LevelTwoTextNode" presStyleLbl="node2" presStyleIdx="2" presStyleCnt="4" custScaleX="205342">
        <dgm:presLayoutVars>
          <dgm:chPref val="3"/>
        </dgm:presLayoutVars>
      </dgm:prSet>
      <dgm:spPr/>
      <dgm:t>
        <a:bodyPr/>
        <a:lstStyle/>
        <a:p>
          <a:endParaRPr lang="en-US"/>
        </a:p>
      </dgm:t>
    </dgm:pt>
    <dgm:pt modelId="{551AE6ED-A6D1-4598-8F33-1678C722289F}" type="pres">
      <dgm:prSet presAssocID="{391AAF19-4309-4C3B-927D-77B5A89FACE9}" presName="level3hierChild" presStyleCnt="0"/>
      <dgm:spPr/>
      <dgm:t>
        <a:bodyPr/>
        <a:lstStyle/>
        <a:p>
          <a:endParaRPr lang="en-US"/>
        </a:p>
      </dgm:t>
    </dgm:pt>
    <dgm:pt modelId="{3DFE3273-D2C4-499B-8A12-1F16186F9B20}" type="pres">
      <dgm:prSet presAssocID="{63AB4E04-50C7-4816-AFD5-E198D55A05C8}" presName="conn2-1" presStyleLbl="parChTrans1D2" presStyleIdx="3" presStyleCnt="4"/>
      <dgm:spPr/>
      <dgm:t>
        <a:bodyPr/>
        <a:lstStyle/>
        <a:p>
          <a:endParaRPr lang="en-US"/>
        </a:p>
      </dgm:t>
    </dgm:pt>
    <dgm:pt modelId="{120619CD-0A54-4FA0-9D3F-58E0654C5A4A}" type="pres">
      <dgm:prSet presAssocID="{63AB4E04-50C7-4816-AFD5-E198D55A05C8}" presName="connTx" presStyleLbl="parChTrans1D2" presStyleIdx="3" presStyleCnt="4"/>
      <dgm:spPr/>
      <dgm:t>
        <a:bodyPr/>
        <a:lstStyle/>
        <a:p>
          <a:endParaRPr lang="en-US"/>
        </a:p>
      </dgm:t>
    </dgm:pt>
    <dgm:pt modelId="{CA113482-7097-49BB-8D42-D532864158B5}" type="pres">
      <dgm:prSet presAssocID="{D2E1A914-64D7-42FC-AB70-2DC9029F871C}" presName="root2" presStyleCnt="0"/>
      <dgm:spPr/>
      <dgm:t>
        <a:bodyPr/>
        <a:lstStyle/>
        <a:p>
          <a:endParaRPr lang="en-US"/>
        </a:p>
      </dgm:t>
    </dgm:pt>
    <dgm:pt modelId="{67687F94-BBD5-4F85-A805-DBF6F8457A7E}" type="pres">
      <dgm:prSet presAssocID="{D2E1A914-64D7-42FC-AB70-2DC9029F871C}" presName="LevelTwoTextNode" presStyleLbl="node2" presStyleIdx="3" presStyleCnt="4" custScaleX="205342">
        <dgm:presLayoutVars>
          <dgm:chPref val="3"/>
        </dgm:presLayoutVars>
      </dgm:prSet>
      <dgm:spPr/>
      <dgm:t>
        <a:bodyPr/>
        <a:lstStyle/>
        <a:p>
          <a:endParaRPr lang="en-US"/>
        </a:p>
      </dgm:t>
    </dgm:pt>
    <dgm:pt modelId="{BF89A558-E56A-4FD6-A785-5A01864E63FF}" type="pres">
      <dgm:prSet presAssocID="{D2E1A914-64D7-42FC-AB70-2DC9029F871C}" presName="level3hierChild" presStyleCnt="0"/>
      <dgm:spPr/>
      <dgm:t>
        <a:bodyPr/>
        <a:lstStyle/>
        <a:p>
          <a:endParaRPr lang="en-US"/>
        </a:p>
      </dgm:t>
    </dgm:pt>
  </dgm:ptLst>
  <dgm:cxnLst>
    <dgm:cxn modelId="{454D7BBE-9C15-44F3-9551-DF94EFC7DDA8}" type="presOf" srcId="{0F0BE8D6-5C81-4604-9B9A-CD51B413DFBE}" destId="{326884BE-4EFC-47C0-8067-A3BD4DAF6302}" srcOrd="0" destOrd="0" presId="urn:microsoft.com/office/officeart/2005/8/layout/hierarchy2"/>
    <dgm:cxn modelId="{A842B214-B436-42BC-9FE1-AB9BA6DF5794}" type="presOf" srcId="{D7A2812C-B41C-407B-8EBE-46E4541B41FF}" destId="{28DDB39A-EA26-41DA-9537-E8605AADAF6B}" srcOrd="1" destOrd="0" presId="urn:microsoft.com/office/officeart/2005/8/layout/hierarchy2"/>
    <dgm:cxn modelId="{B93F3C3D-0A59-4F59-9FDA-4A25CDE15B61}" type="presOf" srcId="{2AABD036-A9FB-438A-AC64-145C8291649C}" destId="{DD5F04B8-7A10-4E33-AE3E-BE103C65408C}" srcOrd="1" destOrd="0" presId="urn:microsoft.com/office/officeart/2005/8/layout/hierarchy2"/>
    <dgm:cxn modelId="{DD2174C3-A5D4-480D-8417-10EA1034FC97}" type="presOf" srcId="{63AB4E04-50C7-4816-AFD5-E198D55A05C8}" destId="{3DFE3273-D2C4-499B-8A12-1F16186F9B20}" srcOrd="0" destOrd="0" presId="urn:microsoft.com/office/officeart/2005/8/layout/hierarchy2"/>
    <dgm:cxn modelId="{DB96B8C1-3668-438E-BA62-E37AC91E0BD9}" type="presOf" srcId="{D2E1A914-64D7-42FC-AB70-2DC9029F871C}" destId="{67687F94-BBD5-4F85-A805-DBF6F8457A7E}" srcOrd="0" destOrd="0" presId="urn:microsoft.com/office/officeart/2005/8/layout/hierarchy2"/>
    <dgm:cxn modelId="{5BDD50B6-D669-4CF2-BC9D-868248C327DB}" srcId="{F97CCEB1-FBC8-4DC0-94C5-23F29931B984}" destId="{C01F67BF-616E-4DC6-8736-378B152E6A13}" srcOrd="1" destOrd="0" parTransId="{2AABD036-A9FB-438A-AC64-145C8291649C}" sibTransId="{32A80BE8-D641-4CF5-9EDA-833AC3BA26E5}"/>
    <dgm:cxn modelId="{DAD86941-FFCC-4E4F-87C8-E21B2F6B1F49}" type="presOf" srcId="{2AABD036-A9FB-438A-AC64-145C8291649C}" destId="{16C40A69-262A-4F41-A45B-E3197BE31178}" srcOrd="0" destOrd="0" presId="urn:microsoft.com/office/officeart/2005/8/layout/hierarchy2"/>
    <dgm:cxn modelId="{9FBF4814-AA5D-4727-983A-12CDE590775A}" type="presOf" srcId="{391AAF19-4309-4C3B-927D-77B5A89FACE9}" destId="{DDD3A7F6-35D0-49B0-87F8-70D73B98F194}" srcOrd="0" destOrd="0" presId="urn:microsoft.com/office/officeart/2005/8/layout/hierarchy2"/>
    <dgm:cxn modelId="{0F291AA2-67D4-4A94-97E5-0C6B6C7E3E01}" srcId="{F97CCEB1-FBC8-4DC0-94C5-23F29931B984}" destId="{F470E41A-6E52-4844-A1C1-E72FA4ABE04F}" srcOrd="0" destOrd="0" parTransId="{D7A2812C-B41C-407B-8EBE-46E4541B41FF}" sibTransId="{9E2AA848-069B-4530-96C5-D931934A9CF2}"/>
    <dgm:cxn modelId="{BBAE6FE7-74AA-4C5B-86BE-B1F32EB0A5F9}" type="presOf" srcId="{15076939-A35A-4FA1-B82C-ED9EF9D1D907}" destId="{EBD24794-54B0-4211-8F75-C4783150DC44}" srcOrd="0" destOrd="0" presId="urn:microsoft.com/office/officeart/2005/8/layout/hierarchy2"/>
    <dgm:cxn modelId="{A69ABE83-5E2E-4697-B6BD-1D116FC02D65}" type="presOf" srcId="{63AB4E04-50C7-4816-AFD5-E198D55A05C8}" destId="{120619CD-0A54-4FA0-9D3F-58E0654C5A4A}" srcOrd="1" destOrd="0" presId="urn:microsoft.com/office/officeart/2005/8/layout/hierarchy2"/>
    <dgm:cxn modelId="{3108264D-F36B-495D-8167-3F27C829F126}" srcId="{F97CCEB1-FBC8-4DC0-94C5-23F29931B984}" destId="{391AAF19-4309-4C3B-927D-77B5A89FACE9}" srcOrd="2" destOrd="0" parTransId="{15076939-A35A-4FA1-B82C-ED9EF9D1D907}" sibTransId="{06751F38-1A0B-4F9F-B8CE-80202AE84E7E}"/>
    <dgm:cxn modelId="{A7A3B224-A983-4F07-9FE0-66F5CEC7FE30}" type="presOf" srcId="{15076939-A35A-4FA1-B82C-ED9EF9D1D907}" destId="{F09E66CA-B97B-4CC5-90D1-1FD81A0E08CF}" srcOrd="1" destOrd="0" presId="urn:microsoft.com/office/officeart/2005/8/layout/hierarchy2"/>
    <dgm:cxn modelId="{90A57191-151B-4325-984B-F1426A502EC7}" srcId="{0F0BE8D6-5C81-4604-9B9A-CD51B413DFBE}" destId="{F97CCEB1-FBC8-4DC0-94C5-23F29931B984}" srcOrd="0" destOrd="0" parTransId="{20CC9774-E707-4DB5-9FC7-1903F0497092}" sibTransId="{6FCFF589-5141-46EC-A910-7B82C77A9631}"/>
    <dgm:cxn modelId="{A4E909D4-7B72-4C22-8150-20D364A235F0}" type="presOf" srcId="{F470E41A-6E52-4844-A1C1-E72FA4ABE04F}" destId="{BB4E19B9-1BFD-448C-AA5A-B1EFCB054AC4}" srcOrd="0" destOrd="0" presId="urn:microsoft.com/office/officeart/2005/8/layout/hierarchy2"/>
    <dgm:cxn modelId="{AFFA8E1B-6572-41C6-9379-3BF64FB97C38}" type="presOf" srcId="{C01F67BF-616E-4DC6-8736-378B152E6A13}" destId="{0592D2C1-E785-4E83-8312-6093614B6A66}" srcOrd="0" destOrd="0" presId="urn:microsoft.com/office/officeart/2005/8/layout/hierarchy2"/>
    <dgm:cxn modelId="{4D9B9FDB-FC60-44E1-9E80-113E4AD5B3C0}" type="presOf" srcId="{F97CCEB1-FBC8-4DC0-94C5-23F29931B984}" destId="{9309F025-05B4-4834-A6FF-0D755A4CDFEE}" srcOrd="0" destOrd="0" presId="urn:microsoft.com/office/officeart/2005/8/layout/hierarchy2"/>
    <dgm:cxn modelId="{F1C389FF-2F35-4EEE-9D50-0825059D1BBB}" type="presOf" srcId="{D7A2812C-B41C-407B-8EBE-46E4541B41FF}" destId="{C3B30F9C-39DE-4637-B6A0-E642224E3BAF}" srcOrd="0" destOrd="0" presId="urn:microsoft.com/office/officeart/2005/8/layout/hierarchy2"/>
    <dgm:cxn modelId="{9F2BDC77-264F-43EB-A294-8A6EC636D5DF}" srcId="{F97CCEB1-FBC8-4DC0-94C5-23F29931B984}" destId="{D2E1A914-64D7-42FC-AB70-2DC9029F871C}" srcOrd="3" destOrd="0" parTransId="{63AB4E04-50C7-4816-AFD5-E198D55A05C8}" sibTransId="{0160A853-403E-4EED-A7B3-01D38C1C27F0}"/>
    <dgm:cxn modelId="{FF7DBA3F-A36C-4DDF-82E9-A95B011A084B}" type="presParOf" srcId="{326884BE-4EFC-47C0-8067-A3BD4DAF6302}" destId="{2B45B625-61D5-4982-A1A9-F1AF3BBB3D9C}" srcOrd="0" destOrd="0" presId="urn:microsoft.com/office/officeart/2005/8/layout/hierarchy2"/>
    <dgm:cxn modelId="{F44409D3-86D4-42B3-9D67-04B841698955}" type="presParOf" srcId="{2B45B625-61D5-4982-A1A9-F1AF3BBB3D9C}" destId="{9309F025-05B4-4834-A6FF-0D755A4CDFEE}" srcOrd="0" destOrd="0" presId="urn:microsoft.com/office/officeart/2005/8/layout/hierarchy2"/>
    <dgm:cxn modelId="{F2C0E958-D86F-48AA-9EFB-251408DBD53A}" type="presParOf" srcId="{2B45B625-61D5-4982-A1A9-F1AF3BBB3D9C}" destId="{4D20BD98-A6E9-4AC5-8552-6CD9F09B0C25}" srcOrd="1" destOrd="0" presId="urn:microsoft.com/office/officeart/2005/8/layout/hierarchy2"/>
    <dgm:cxn modelId="{0810F92F-7C92-4295-BFBD-172D6E9CA88B}" type="presParOf" srcId="{4D20BD98-A6E9-4AC5-8552-6CD9F09B0C25}" destId="{C3B30F9C-39DE-4637-B6A0-E642224E3BAF}" srcOrd="0" destOrd="0" presId="urn:microsoft.com/office/officeart/2005/8/layout/hierarchy2"/>
    <dgm:cxn modelId="{89D062F4-8AC7-4608-B625-BE8B54C97156}" type="presParOf" srcId="{C3B30F9C-39DE-4637-B6A0-E642224E3BAF}" destId="{28DDB39A-EA26-41DA-9537-E8605AADAF6B}" srcOrd="0" destOrd="0" presId="urn:microsoft.com/office/officeart/2005/8/layout/hierarchy2"/>
    <dgm:cxn modelId="{EDC29981-20DC-4501-B662-E0774C1513F8}" type="presParOf" srcId="{4D20BD98-A6E9-4AC5-8552-6CD9F09B0C25}" destId="{C114C76B-A0C9-4295-83F9-4BE8F0F7BAF4}" srcOrd="1" destOrd="0" presId="urn:microsoft.com/office/officeart/2005/8/layout/hierarchy2"/>
    <dgm:cxn modelId="{8E4D77E5-EBA1-4925-9FF0-A7130C099D06}" type="presParOf" srcId="{C114C76B-A0C9-4295-83F9-4BE8F0F7BAF4}" destId="{BB4E19B9-1BFD-448C-AA5A-B1EFCB054AC4}" srcOrd="0" destOrd="0" presId="urn:microsoft.com/office/officeart/2005/8/layout/hierarchy2"/>
    <dgm:cxn modelId="{49BBA5C7-DEF1-42EA-A135-67D183511C88}" type="presParOf" srcId="{C114C76B-A0C9-4295-83F9-4BE8F0F7BAF4}" destId="{A9292B66-6C97-48A8-A4B1-B11683492533}" srcOrd="1" destOrd="0" presId="urn:microsoft.com/office/officeart/2005/8/layout/hierarchy2"/>
    <dgm:cxn modelId="{317B568A-8B3A-41A0-AE7A-AA6D5FAFD5BF}" type="presParOf" srcId="{4D20BD98-A6E9-4AC5-8552-6CD9F09B0C25}" destId="{16C40A69-262A-4F41-A45B-E3197BE31178}" srcOrd="2" destOrd="0" presId="urn:microsoft.com/office/officeart/2005/8/layout/hierarchy2"/>
    <dgm:cxn modelId="{0624E997-2621-4ED4-AF97-BEC9D6BEA466}" type="presParOf" srcId="{16C40A69-262A-4F41-A45B-E3197BE31178}" destId="{DD5F04B8-7A10-4E33-AE3E-BE103C65408C}" srcOrd="0" destOrd="0" presId="urn:microsoft.com/office/officeart/2005/8/layout/hierarchy2"/>
    <dgm:cxn modelId="{2AC34E8A-8A02-4930-8988-D12C8207A0EA}" type="presParOf" srcId="{4D20BD98-A6E9-4AC5-8552-6CD9F09B0C25}" destId="{8C90C905-997F-4C0A-AE35-94C0C27B4A4B}" srcOrd="3" destOrd="0" presId="urn:microsoft.com/office/officeart/2005/8/layout/hierarchy2"/>
    <dgm:cxn modelId="{38BDDCC1-52D5-44F6-9109-153FA32526B2}" type="presParOf" srcId="{8C90C905-997F-4C0A-AE35-94C0C27B4A4B}" destId="{0592D2C1-E785-4E83-8312-6093614B6A66}" srcOrd="0" destOrd="0" presId="urn:microsoft.com/office/officeart/2005/8/layout/hierarchy2"/>
    <dgm:cxn modelId="{F5809FC9-CD64-4B7D-856F-BE934F778D90}" type="presParOf" srcId="{8C90C905-997F-4C0A-AE35-94C0C27B4A4B}" destId="{203E4645-CA8F-4C36-A47C-1318F41BF42E}" srcOrd="1" destOrd="0" presId="urn:microsoft.com/office/officeart/2005/8/layout/hierarchy2"/>
    <dgm:cxn modelId="{FE9D55EA-E3BA-474C-A005-7A0C74642BED}" type="presParOf" srcId="{4D20BD98-A6E9-4AC5-8552-6CD9F09B0C25}" destId="{EBD24794-54B0-4211-8F75-C4783150DC44}" srcOrd="4" destOrd="0" presId="urn:microsoft.com/office/officeart/2005/8/layout/hierarchy2"/>
    <dgm:cxn modelId="{D11658FE-DD74-42F5-A824-A244EF91E456}" type="presParOf" srcId="{EBD24794-54B0-4211-8F75-C4783150DC44}" destId="{F09E66CA-B97B-4CC5-90D1-1FD81A0E08CF}" srcOrd="0" destOrd="0" presId="urn:microsoft.com/office/officeart/2005/8/layout/hierarchy2"/>
    <dgm:cxn modelId="{D5F0EF66-736E-456C-9585-BD0857EA306C}" type="presParOf" srcId="{4D20BD98-A6E9-4AC5-8552-6CD9F09B0C25}" destId="{E7B7CE38-E542-442E-824B-8A80365FE200}" srcOrd="5" destOrd="0" presId="urn:microsoft.com/office/officeart/2005/8/layout/hierarchy2"/>
    <dgm:cxn modelId="{31B214A0-F05C-4965-BC06-C0F00A3A42D8}" type="presParOf" srcId="{E7B7CE38-E542-442E-824B-8A80365FE200}" destId="{DDD3A7F6-35D0-49B0-87F8-70D73B98F194}" srcOrd="0" destOrd="0" presId="urn:microsoft.com/office/officeart/2005/8/layout/hierarchy2"/>
    <dgm:cxn modelId="{A61102C7-8C81-4461-8D38-8A982A3A0203}" type="presParOf" srcId="{E7B7CE38-E542-442E-824B-8A80365FE200}" destId="{551AE6ED-A6D1-4598-8F33-1678C722289F}" srcOrd="1" destOrd="0" presId="urn:microsoft.com/office/officeart/2005/8/layout/hierarchy2"/>
    <dgm:cxn modelId="{79B86138-9F79-457E-9483-8C4693DAC04A}" type="presParOf" srcId="{4D20BD98-A6E9-4AC5-8552-6CD9F09B0C25}" destId="{3DFE3273-D2C4-499B-8A12-1F16186F9B20}" srcOrd="6" destOrd="0" presId="urn:microsoft.com/office/officeart/2005/8/layout/hierarchy2"/>
    <dgm:cxn modelId="{782DD5F4-364D-493F-A10E-F7072EC67EB9}" type="presParOf" srcId="{3DFE3273-D2C4-499B-8A12-1F16186F9B20}" destId="{120619CD-0A54-4FA0-9D3F-58E0654C5A4A}" srcOrd="0" destOrd="0" presId="urn:microsoft.com/office/officeart/2005/8/layout/hierarchy2"/>
    <dgm:cxn modelId="{104D71EF-FB91-42BC-A7C8-EC4D825BF25B}" type="presParOf" srcId="{4D20BD98-A6E9-4AC5-8552-6CD9F09B0C25}" destId="{CA113482-7097-49BB-8D42-D532864158B5}" srcOrd="7" destOrd="0" presId="urn:microsoft.com/office/officeart/2005/8/layout/hierarchy2"/>
    <dgm:cxn modelId="{BE7E3DFC-BE7F-4D3D-9FDD-537024E5AD36}" type="presParOf" srcId="{CA113482-7097-49BB-8D42-D532864158B5}" destId="{67687F94-BBD5-4F85-A805-DBF6F8457A7E}" srcOrd="0" destOrd="0" presId="urn:microsoft.com/office/officeart/2005/8/layout/hierarchy2"/>
    <dgm:cxn modelId="{92BAE590-63E0-4F3E-AF10-A2F74E4D0EC8}" type="presParOf" srcId="{CA113482-7097-49BB-8D42-D532864158B5}" destId="{BF89A558-E56A-4FD6-A785-5A01864E63F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CA012-BA11-468B-AB64-9793FDC88B0A}">
      <dsp:nvSpPr>
        <dsp:cNvPr id="0" name=""/>
        <dsp:cNvSpPr/>
      </dsp:nvSpPr>
      <dsp:spPr>
        <a:xfrm>
          <a:off x="757428" y="297330"/>
          <a:ext cx="4224528" cy="4224528"/>
        </a:xfrm>
        <a:prstGeom prst="pie">
          <a:avLst>
            <a:gd name="adj1" fmla="val 16200000"/>
            <a:gd name="adj2" fmla="val 19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Customer Service</a:t>
          </a:r>
          <a:endParaRPr lang="en-US" sz="1300" b="1" kern="1200" dirty="0"/>
        </a:p>
      </dsp:txBody>
      <dsp:txXfrm>
        <a:off x="2970276" y="836963"/>
        <a:ext cx="1106424" cy="854964"/>
      </dsp:txXfrm>
    </dsp:sp>
    <dsp:sp modelId="{0AABE471-C0AB-4555-A5BA-5ABEFC97ADBA}">
      <dsp:nvSpPr>
        <dsp:cNvPr id="0" name=""/>
        <dsp:cNvSpPr/>
      </dsp:nvSpPr>
      <dsp:spPr>
        <a:xfrm>
          <a:off x="807720" y="384335"/>
          <a:ext cx="4224528" cy="4224528"/>
        </a:xfrm>
        <a:prstGeom prst="pie">
          <a:avLst>
            <a:gd name="adj1" fmla="val 19800000"/>
            <a:gd name="adj2" fmla="val 1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Location</a:t>
          </a:r>
          <a:endParaRPr lang="en-US" sz="1300" b="1" kern="1200" dirty="0"/>
        </a:p>
      </dsp:txBody>
      <dsp:txXfrm>
        <a:off x="3674364" y="2094263"/>
        <a:ext cx="1156716" cy="829818"/>
      </dsp:txXfrm>
    </dsp:sp>
    <dsp:sp modelId="{BD4A6B47-3B1D-4D24-9A4F-9BDA8FF1FCB3}">
      <dsp:nvSpPr>
        <dsp:cNvPr id="0" name=""/>
        <dsp:cNvSpPr/>
      </dsp:nvSpPr>
      <dsp:spPr>
        <a:xfrm>
          <a:off x="757428" y="471341"/>
          <a:ext cx="4224528" cy="4224528"/>
        </a:xfrm>
        <a:prstGeom prst="pie">
          <a:avLst>
            <a:gd name="adj1" fmla="val 180000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Merchandise Assortment</a:t>
          </a:r>
          <a:endParaRPr lang="en-US" sz="1300" b="1" kern="1200" dirty="0"/>
        </a:p>
      </dsp:txBody>
      <dsp:txXfrm>
        <a:off x="2970276" y="3326418"/>
        <a:ext cx="1106424" cy="854964"/>
      </dsp:txXfrm>
    </dsp:sp>
    <dsp:sp modelId="{6EB15B29-6ABE-4765-8785-F9C5102E5A22}">
      <dsp:nvSpPr>
        <dsp:cNvPr id="0" name=""/>
        <dsp:cNvSpPr/>
      </dsp:nvSpPr>
      <dsp:spPr>
        <a:xfrm>
          <a:off x="656844" y="471341"/>
          <a:ext cx="4224528" cy="4224528"/>
        </a:xfrm>
        <a:prstGeom prst="pie">
          <a:avLst>
            <a:gd name="adj1" fmla="val 5400000"/>
            <a:gd name="adj2" fmla="val 90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Pricing</a:t>
          </a:r>
          <a:endParaRPr lang="en-US" sz="1300" b="1" kern="1200" dirty="0"/>
        </a:p>
      </dsp:txBody>
      <dsp:txXfrm>
        <a:off x="1562100" y="3326418"/>
        <a:ext cx="1106424" cy="854964"/>
      </dsp:txXfrm>
    </dsp:sp>
    <dsp:sp modelId="{E9A6BE53-FF21-4211-B051-6254C9459973}">
      <dsp:nvSpPr>
        <dsp:cNvPr id="0" name=""/>
        <dsp:cNvSpPr/>
      </dsp:nvSpPr>
      <dsp:spPr>
        <a:xfrm>
          <a:off x="606552" y="384335"/>
          <a:ext cx="4224528" cy="4224528"/>
        </a:xfrm>
        <a:prstGeom prst="pie">
          <a:avLst>
            <a:gd name="adj1" fmla="val 9000000"/>
            <a:gd name="adj2" fmla="val 126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Communication Mix</a:t>
          </a:r>
          <a:endParaRPr lang="en-US" sz="1300" b="1" kern="1200" dirty="0"/>
        </a:p>
      </dsp:txBody>
      <dsp:txXfrm>
        <a:off x="807720" y="2094263"/>
        <a:ext cx="1156716" cy="829818"/>
      </dsp:txXfrm>
    </dsp:sp>
    <dsp:sp modelId="{506BEAD4-D485-447F-B40B-9C1ECB4AD868}">
      <dsp:nvSpPr>
        <dsp:cNvPr id="0" name=""/>
        <dsp:cNvSpPr/>
      </dsp:nvSpPr>
      <dsp:spPr>
        <a:xfrm>
          <a:off x="656844" y="297330"/>
          <a:ext cx="4224528" cy="4224528"/>
        </a:xfrm>
        <a:prstGeom prst="pie">
          <a:avLst>
            <a:gd name="adj1" fmla="val 126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Store Design and Display</a:t>
          </a:r>
          <a:endParaRPr lang="en-US" sz="1300" b="1" kern="1200" dirty="0"/>
        </a:p>
      </dsp:txBody>
      <dsp:txXfrm>
        <a:off x="1562100" y="836963"/>
        <a:ext cx="1106424" cy="854964"/>
      </dsp:txXfrm>
    </dsp:sp>
    <dsp:sp modelId="{A14C0CB0-4F82-44F3-99FB-C13F0CADF437}">
      <dsp:nvSpPr>
        <dsp:cNvPr id="0" name=""/>
        <dsp:cNvSpPr/>
      </dsp:nvSpPr>
      <dsp:spPr>
        <a:xfrm>
          <a:off x="495755" y="35812"/>
          <a:ext cx="4747564" cy="4747564"/>
        </a:xfrm>
        <a:prstGeom prst="circularArrow">
          <a:avLst>
            <a:gd name="adj1" fmla="val 5085"/>
            <a:gd name="adj2" fmla="val 327528"/>
            <a:gd name="adj3" fmla="val 19472472"/>
            <a:gd name="adj4" fmla="val 1620025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F9884-B62A-4F1C-822E-3CD3C0D58E7C}">
      <dsp:nvSpPr>
        <dsp:cNvPr id="0" name=""/>
        <dsp:cNvSpPr/>
      </dsp:nvSpPr>
      <dsp:spPr>
        <a:xfrm>
          <a:off x="546047" y="122817"/>
          <a:ext cx="4747564" cy="4747564"/>
        </a:xfrm>
        <a:prstGeom prst="circularArrow">
          <a:avLst>
            <a:gd name="adj1" fmla="val 5085"/>
            <a:gd name="adj2" fmla="val 327528"/>
            <a:gd name="adj3" fmla="val 1472472"/>
            <a:gd name="adj4" fmla="val 19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A85AB-4402-44ED-BF5B-31B4322D840F}">
      <dsp:nvSpPr>
        <dsp:cNvPr id="0" name=""/>
        <dsp:cNvSpPr/>
      </dsp:nvSpPr>
      <dsp:spPr>
        <a:xfrm>
          <a:off x="495755" y="209822"/>
          <a:ext cx="4747564" cy="4747564"/>
        </a:xfrm>
        <a:prstGeom prst="circularArrow">
          <a:avLst>
            <a:gd name="adj1" fmla="val 5085"/>
            <a:gd name="adj2" fmla="val 327528"/>
            <a:gd name="adj3" fmla="val 5072221"/>
            <a:gd name="adj4" fmla="val 1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8EEE4E-F194-4365-9217-95EEBCBFC563}">
      <dsp:nvSpPr>
        <dsp:cNvPr id="0" name=""/>
        <dsp:cNvSpPr/>
      </dsp:nvSpPr>
      <dsp:spPr>
        <a:xfrm>
          <a:off x="395479" y="209822"/>
          <a:ext cx="4747564" cy="4747564"/>
        </a:xfrm>
        <a:prstGeom prst="circularArrow">
          <a:avLst>
            <a:gd name="adj1" fmla="val 5085"/>
            <a:gd name="adj2" fmla="val 327528"/>
            <a:gd name="adj3" fmla="val 8672472"/>
            <a:gd name="adj4" fmla="val 540025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837E0-9F3D-4EBC-A73F-4EB794B7045B}">
      <dsp:nvSpPr>
        <dsp:cNvPr id="0" name=""/>
        <dsp:cNvSpPr/>
      </dsp:nvSpPr>
      <dsp:spPr>
        <a:xfrm>
          <a:off x="345187" y="122817"/>
          <a:ext cx="4747564" cy="4747564"/>
        </a:xfrm>
        <a:prstGeom prst="circularArrow">
          <a:avLst>
            <a:gd name="adj1" fmla="val 5085"/>
            <a:gd name="adj2" fmla="val 327528"/>
            <a:gd name="adj3" fmla="val 12272472"/>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BE8F6-93AD-43D9-93F9-E0061B843632}">
      <dsp:nvSpPr>
        <dsp:cNvPr id="0" name=""/>
        <dsp:cNvSpPr/>
      </dsp:nvSpPr>
      <dsp:spPr>
        <a:xfrm>
          <a:off x="395479" y="35812"/>
          <a:ext cx="4747564" cy="4747564"/>
        </a:xfrm>
        <a:prstGeom prst="circularArrow">
          <a:avLst>
            <a:gd name="adj1" fmla="val 5085"/>
            <a:gd name="adj2" fmla="val 327528"/>
            <a:gd name="adj3" fmla="val 15872221"/>
            <a:gd name="adj4" fmla="val 126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197096-DBBE-42F3-96E5-502A1BA6C6BF}" type="datetimeFigureOut">
              <a:rPr lang="en-US" smtClean="0"/>
              <a:pPr/>
              <a:t>2/10/2013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FAB11C-F34A-4B1D-90A2-A434EE55A977}" type="slidenum">
              <a:rPr lang="en-US" smtClean="0"/>
              <a:pPr/>
              <a:t>‹#›</a:t>
            </a:fld>
            <a:endParaRPr lang="en-US"/>
          </a:p>
        </p:txBody>
      </p:sp>
    </p:spTree>
    <p:extLst>
      <p:ext uri="{BB962C8B-B14F-4D97-AF65-F5344CB8AC3E}">
        <p14:creationId xmlns:p14="http://schemas.microsoft.com/office/powerpoint/2010/main" val="5326467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E29E85C-C517-9B4B-862B-54EA30192FBC}" type="datetimeFigureOut">
              <a:rPr lang="en-US"/>
              <a:pPr/>
              <a:t>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FEB7C2-DFD6-6440-9EE0-EE9B883774F5}" type="slidenum">
              <a:rPr lang="en-US"/>
              <a:pPr/>
              <a:t>‹#›</a:t>
            </a:fld>
            <a:endParaRPr lang="en-US"/>
          </a:p>
        </p:txBody>
      </p:sp>
    </p:spTree>
    <p:extLst>
      <p:ext uri="{BB962C8B-B14F-4D97-AF65-F5344CB8AC3E}">
        <p14:creationId xmlns:p14="http://schemas.microsoft.com/office/powerpoint/2010/main" val="34217894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Finally, our third issue is the lack of differentiation from other retailers.</a:t>
            </a:r>
          </a:p>
          <a:p>
            <a:endParaRPr lang="en-US" dirty="0">
              <a:latin typeface="Calibri" charset="0"/>
            </a:endParaRPr>
          </a:p>
          <a:p>
            <a:r>
              <a:rPr lang="en-US" dirty="0">
                <a:latin typeface="Calibri" charset="0"/>
              </a:rPr>
              <a:t>This issue points to:</a:t>
            </a:r>
          </a:p>
          <a:p>
            <a:r>
              <a:rPr lang="en-US" dirty="0">
                <a:latin typeface="Calibri" charset="0"/>
              </a:rPr>
              <a:t> </a:t>
            </a:r>
          </a:p>
          <a:p>
            <a:r>
              <a:rPr lang="en-US" dirty="0" smtClean="0">
                <a:latin typeface="Calibri" charset="0"/>
              </a:rPr>
              <a:t>Chief</a:t>
            </a:r>
            <a:r>
              <a:rPr lang="ja-JP" altLang="en-US" dirty="0" smtClean="0">
                <a:latin typeface="Calibri" charset="0"/>
              </a:rPr>
              <a:t>’</a:t>
            </a:r>
            <a:r>
              <a:rPr lang="en-US" altLang="ja-JP" dirty="0" smtClean="0">
                <a:latin typeface="Calibri" charset="0"/>
              </a:rPr>
              <a:t>s </a:t>
            </a:r>
            <a:r>
              <a:rPr lang="en-US" altLang="ja-JP" dirty="0">
                <a:latin typeface="Calibri" charset="0"/>
              </a:rPr>
              <a:t>mission </a:t>
            </a:r>
            <a:r>
              <a:rPr lang="en-US" altLang="ja-JP" dirty="0" smtClean="0">
                <a:latin typeface="Calibri" charset="0"/>
              </a:rPr>
              <a:t>statement</a:t>
            </a:r>
            <a:r>
              <a:rPr lang="en-US" altLang="ja-JP" baseline="0" dirty="0" smtClean="0">
                <a:latin typeface="Calibri" charset="0"/>
              </a:rPr>
              <a:t> has excellent potential, however it needs to be translated into tangible actions.</a:t>
            </a:r>
          </a:p>
          <a:p>
            <a:endParaRPr lang="en-US" dirty="0">
              <a:latin typeface="Calibri" charset="0"/>
            </a:endParaRPr>
          </a:p>
          <a:p>
            <a:r>
              <a:rPr lang="en-US" dirty="0">
                <a:latin typeface="Calibri" charset="0"/>
              </a:rPr>
              <a:t>Chief is also missing opportunities for in-store engagement</a:t>
            </a:r>
          </a:p>
          <a:p>
            <a:r>
              <a:rPr lang="en-US" dirty="0">
                <a:latin typeface="Calibri" charset="0"/>
              </a:rPr>
              <a:t>AND </a:t>
            </a:r>
          </a:p>
          <a:p>
            <a:r>
              <a:rPr lang="en-US" dirty="0">
                <a:latin typeface="Calibri" charset="0"/>
              </a:rPr>
              <a:t>Under leveraging their signature items</a:t>
            </a:r>
          </a:p>
          <a:p>
            <a:endParaRPr lang="en-US" dirty="0">
              <a:latin typeface="Calibri" charset="0"/>
            </a:endParaRPr>
          </a:p>
          <a:p>
            <a:r>
              <a:rPr lang="en-US" b="1" dirty="0">
                <a:latin typeface="Calibri" charset="0"/>
              </a:rPr>
              <a:t>These three issues help us formally define the </a:t>
            </a:r>
            <a:r>
              <a:rPr lang="en-US" b="1" dirty="0" smtClean="0">
                <a:latin typeface="Calibri" charset="0"/>
              </a:rPr>
              <a:t>problem that Chief faces.</a:t>
            </a:r>
            <a:endParaRPr lang="en-US" b="1" dirty="0">
              <a:latin typeface="Calibri" charset="0"/>
            </a:endParaRPr>
          </a:p>
          <a:p>
            <a:endParaRPr lang="en-US" dirty="0">
              <a:latin typeface="Calibri" charset="0"/>
            </a:endParaRPr>
          </a:p>
          <a:p>
            <a:endParaRPr lang="en-US"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Based on the </a:t>
            </a:r>
            <a:r>
              <a:rPr lang="en-US" b="1" dirty="0">
                <a:latin typeface="Calibri" charset="0"/>
              </a:rPr>
              <a:t>issues</a:t>
            </a:r>
            <a:r>
              <a:rPr lang="en-US" dirty="0">
                <a:latin typeface="Calibri" charset="0"/>
              </a:rPr>
              <a:t> just outlined, we see the </a:t>
            </a:r>
            <a:r>
              <a:rPr lang="en-US" b="1" dirty="0">
                <a:latin typeface="Calibri" charset="0"/>
              </a:rPr>
              <a:t>problem</a:t>
            </a:r>
            <a:r>
              <a:rPr lang="en-US" dirty="0">
                <a:latin typeface="Calibri" charset="0"/>
              </a:rPr>
              <a:t> </a:t>
            </a:r>
            <a:r>
              <a:rPr lang="en-US" b="1" dirty="0">
                <a:latin typeface="Calibri" charset="0"/>
              </a:rPr>
              <a:t>defined</a:t>
            </a:r>
            <a:r>
              <a:rPr lang="en-US" dirty="0">
                <a:latin typeface="Calibri" charset="0"/>
              </a:rPr>
              <a:t> as Chief </a:t>
            </a:r>
            <a:r>
              <a:rPr lang="en-US" b="1" dirty="0">
                <a:latin typeface="Calibri" charset="0"/>
              </a:rPr>
              <a:t>not</a:t>
            </a:r>
            <a:r>
              <a:rPr lang="en-US" dirty="0">
                <a:latin typeface="Calibri" charset="0"/>
              </a:rPr>
              <a:t> </a:t>
            </a:r>
            <a:r>
              <a:rPr lang="en-US" b="1" dirty="0">
                <a:latin typeface="Calibri" charset="0"/>
              </a:rPr>
              <a:t>achieving</a:t>
            </a:r>
            <a:r>
              <a:rPr lang="en-US" dirty="0">
                <a:latin typeface="Calibri" charset="0"/>
              </a:rPr>
              <a:t> sales </a:t>
            </a:r>
            <a:r>
              <a:rPr lang="en-US" dirty="0" smtClean="0">
                <a:latin typeface="Calibri" charset="0"/>
              </a:rPr>
              <a:t>goals</a:t>
            </a:r>
          </a:p>
          <a:p>
            <a:endParaRPr lang="en-US" dirty="0">
              <a:latin typeface="Calibri" charset="0"/>
            </a:endParaRPr>
          </a:p>
          <a:p>
            <a:r>
              <a:rPr lang="en-US" dirty="0">
                <a:latin typeface="Calibri" charset="0"/>
              </a:rPr>
              <a:t>due to</a:t>
            </a:r>
            <a:r>
              <a:rPr lang="en-US" b="1" dirty="0">
                <a:latin typeface="Calibri" charset="0"/>
              </a:rPr>
              <a:t> not providing sufficient value</a:t>
            </a:r>
            <a:r>
              <a:rPr lang="en-US" dirty="0">
                <a:latin typeface="Calibri" charset="0"/>
              </a:rPr>
              <a:t> </a:t>
            </a:r>
            <a:endParaRPr lang="en-US" dirty="0" smtClean="0">
              <a:latin typeface="Calibri" charset="0"/>
            </a:endParaRPr>
          </a:p>
          <a:p>
            <a:endParaRPr lang="en-US" dirty="0">
              <a:latin typeface="Calibri" charset="0"/>
            </a:endParaRPr>
          </a:p>
          <a:p>
            <a:r>
              <a:rPr lang="en-US" b="1" dirty="0">
                <a:latin typeface="Calibri" charset="0"/>
              </a:rPr>
              <a:t>compared to alternative </a:t>
            </a:r>
            <a:r>
              <a:rPr lang="en-US" b="1" dirty="0" smtClean="0">
                <a:latin typeface="Calibri" charset="0"/>
              </a:rPr>
              <a:t>channels</a:t>
            </a:r>
          </a:p>
          <a:p>
            <a:endParaRPr lang="en-US" b="1" dirty="0">
              <a:latin typeface="Calibri" charset="0"/>
            </a:endParaRPr>
          </a:p>
          <a:p>
            <a:r>
              <a:rPr lang="en-US" b="1" dirty="0">
                <a:latin typeface="Calibri" charset="0"/>
              </a:rPr>
              <a:t>to </a:t>
            </a:r>
            <a:r>
              <a:rPr lang="en-US" b="1" dirty="0" smtClean="0">
                <a:latin typeface="Calibri" charset="0"/>
              </a:rPr>
              <a:t>attract and </a:t>
            </a:r>
            <a:r>
              <a:rPr lang="en-US" b="1" dirty="0">
                <a:latin typeface="Calibri" charset="0"/>
              </a:rPr>
              <a:t>retain shoppers. </a:t>
            </a:r>
          </a:p>
          <a:p>
            <a:endParaRPr lang="en-US" dirty="0">
              <a:latin typeface="Calibri" charset="0"/>
            </a:endParaRPr>
          </a:p>
          <a:p>
            <a:r>
              <a:rPr lang="en-US" b="1" dirty="0">
                <a:latin typeface="Calibri" charset="0"/>
              </a:rPr>
              <a:t>THE DEFINITION OF THESE ISSUES </a:t>
            </a:r>
            <a:r>
              <a:rPr lang="en-US" dirty="0">
                <a:latin typeface="Calibri" charset="0"/>
              </a:rPr>
              <a:t>and this </a:t>
            </a:r>
            <a:r>
              <a:rPr lang="en-US" b="1" dirty="0">
                <a:latin typeface="Calibri" charset="0"/>
              </a:rPr>
              <a:t>problem</a:t>
            </a:r>
            <a:r>
              <a:rPr lang="en-US" dirty="0">
                <a:latin typeface="Calibri" charset="0"/>
              </a:rPr>
              <a:t> will directly support the </a:t>
            </a:r>
            <a:r>
              <a:rPr lang="en-US" b="1" dirty="0">
                <a:latin typeface="Calibri" charset="0"/>
              </a:rPr>
              <a:t>statement of our objective and the strategies </a:t>
            </a:r>
            <a:r>
              <a:rPr lang="en-US" dirty="0">
                <a:latin typeface="Calibri" charset="0"/>
              </a:rPr>
              <a:t>to support it.</a:t>
            </a:r>
          </a:p>
          <a:p>
            <a:endParaRPr lang="en-US" dirty="0">
              <a:latin typeface="Calibri" charset="0"/>
            </a:endParaRPr>
          </a:p>
          <a:p>
            <a:r>
              <a:rPr lang="en-US" dirty="0">
                <a:latin typeface="Calibri" charset="0"/>
              </a:rPr>
              <a:t>This will help us in the </a:t>
            </a:r>
            <a:r>
              <a:rPr lang="en-US" b="1" dirty="0">
                <a:latin typeface="Calibri" charset="0"/>
              </a:rPr>
              <a:t>next steps</a:t>
            </a:r>
            <a:r>
              <a:rPr lang="en-US" dirty="0">
                <a:latin typeface="Calibri"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To address the problem defined, we </a:t>
            </a:r>
            <a:r>
              <a:rPr lang="en-US" b="1" dirty="0">
                <a:latin typeface="Calibri" charset="0"/>
              </a:rPr>
              <a:t>considered</a:t>
            </a:r>
            <a:r>
              <a:rPr lang="en-US" dirty="0">
                <a:latin typeface="Calibri" charset="0"/>
              </a:rPr>
              <a:t> the </a:t>
            </a:r>
            <a:r>
              <a:rPr lang="en-US" b="1" dirty="0">
                <a:latin typeface="Calibri" charset="0"/>
              </a:rPr>
              <a:t>economics of retail sales</a:t>
            </a:r>
          </a:p>
          <a:p>
            <a:pPr eaLnBrk="1" hangingPunct="1">
              <a:spcBef>
                <a:spcPct val="0"/>
              </a:spcBef>
            </a:pPr>
            <a:endParaRPr lang="en-US" dirty="0">
              <a:latin typeface="Calibri" charset="0"/>
            </a:endParaRPr>
          </a:p>
          <a:p>
            <a:pPr eaLnBrk="1" hangingPunct="1">
              <a:spcBef>
                <a:spcPct val="0"/>
              </a:spcBef>
            </a:pPr>
            <a:r>
              <a:rPr lang="en-US" dirty="0">
                <a:latin typeface="Calibri" charset="0"/>
              </a:rPr>
              <a:t>we should be developing</a:t>
            </a:r>
            <a:r>
              <a:rPr lang="en-US" b="1" dirty="0">
                <a:latin typeface="Calibri" charset="0"/>
              </a:rPr>
              <a:t> an objective </a:t>
            </a:r>
            <a:r>
              <a:rPr lang="en-US" dirty="0">
                <a:latin typeface="Calibri" charset="0"/>
              </a:rPr>
              <a:t>and </a:t>
            </a:r>
            <a:r>
              <a:rPr lang="en-US" b="1" dirty="0">
                <a:latin typeface="Calibri" charset="0"/>
              </a:rPr>
              <a:t>strategies</a:t>
            </a:r>
            <a:r>
              <a:rPr lang="en-US" dirty="0">
                <a:latin typeface="Calibri" charset="0"/>
              </a:rPr>
              <a:t> that can impact these </a:t>
            </a:r>
            <a:r>
              <a:rPr lang="en-US" b="1" dirty="0">
                <a:latin typeface="Calibri" charset="0"/>
              </a:rPr>
              <a:t>components</a:t>
            </a:r>
            <a:r>
              <a:rPr lang="en-US" dirty="0">
                <a:latin typeface="Calibri" charset="0"/>
              </a:rPr>
              <a:t> </a:t>
            </a:r>
            <a:r>
              <a:rPr lang="en-US" b="1" dirty="0">
                <a:latin typeface="Calibri" charset="0"/>
              </a:rPr>
              <a:t>of sales.</a:t>
            </a:r>
          </a:p>
          <a:p>
            <a:pPr eaLnBrk="1" hangingPunct="1">
              <a:spcBef>
                <a:spcPct val="0"/>
              </a:spcBef>
            </a:pPr>
            <a:endParaRPr lang="en-US" dirty="0">
              <a:latin typeface="Calibri" charset="0"/>
            </a:endParaRPr>
          </a:p>
          <a:p>
            <a:pPr eaLnBrk="1" hangingPunct="1">
              <a:spcBef>
                <a:spcPct val="0"/>
              </a:spcBef>
            </a:pPr>
            <a:r>
              <a:rPr lang="en-US" dirty="0">
                <a:latin typeface="Calibri" charset="0"/>
              </a:rPr>
              <a:t>We should be trying to</a:t>
            </a:r>
            <a:r>
              <a:rPr lang="en-US" b="1" dirty="0">
                <a:latin typeface="Calibri" charset="0"/>
              </a:rPr>
              <a:t> </a:t>
            </a:r>
            <a:r>
              <a:rPr lang="en-US" dirty="0">
                <a:latin typeface="Calibri" charset="0"/>
              </a:rPr>
              <a:t>increase</a:t>
            </a:r>
            <a:r>
              <a:rPr lang="en-US" b="1" dirty="0">
                <a:latin typeface="Calibri" charset="0"/>
              </a:rPr>
              <a:t> the number of shoppers and trips,</a:t>
            </a:r>
          </a:p>
          <a:p>
            <a:pPr eaLnBrk="1" hangingPunct="1">
              <a:spcBef>
                <a:spcPct val="0"/>
              </a:spcBef>
            </a:pPr>
            <a:endParaRPr lang="en-US" b="1" dirty="0">
              <a:latin typeface="Calibri" charset="0"/>
            </a:endParaRPr>
          </a:p>
          <a:p>
            <a:pPr eaLnBrk="1" hangingPunct="1">
              <a:spcBef>
                <a:spcPct val="0"/>
              </a:spcBef>
            </a:pPr>
            <a:r>
              <a:rPr lang="en-US" dirty="0">
                <a:latin typeface="Calibri" charset="0"/>
              </a:rPr>
              <a:t>increase the </a:t>
            </a:r>
            <a:r>
              <a:rPr lang="en-US" b="1" dirty="0">
                <a:latin typeface="Calibri" charset="0"/>
              </a:rPr>
              <a:t>number of items and basket size</a:t>
            </a:r>
            <a:r>
              <a:rPr lang="en-US" dirty="0">
                <a:latin typeface="Calibri" charset="0"/>
              </a:rPr>
              <a:t>,</a:t>
            </a:r>
          </a:p>
          <a:p>
            <a:pPr eaLnBrk="1" hangingPunct="1">
              <a:spcBef>
                <a:spcPct val="0"/>
              </a:spcBef>
            </a:pPr>
            <a:endParaRPr lang="en-US" dirty="0">
              <a:latin typeface="Calibri" charset="0"/>
            </a:endParaRPr>
          </a:p>
          <a:p>
            <a:pPr eaLnBrk="1" hangingPunct="1">
              <a:spcBef>
                <a:spcPct val="0"/>
              </a:spcBef>
            </a:pPr>
            <a:r>
              <a:rPr lang="en-US" dirty="0">
                <a:latin typeface="Calibri" charset="0"/>
              </a:rPr>
              <a:t>And increase </a:t>
            </a:r>
            <a:r>
              <a:rPr lang="en-US" b="1" dirty="0">
                <a:latin typeface="Calibri" charset="0"/>
              </a:rPr>
              <a:t>average price per item</a:t>
            </a:r>
            <a:r>
              <a:rPr lang="en-US" dirty="0">
                <a:latin typeface="Calibri" charset="0"/>
              </a:rPr>
              <a:t>.</a:t>
            </a:r>
          </a:p>
          <a:p>
            <a:pPr eaLnBrk="1" hangingPunct="1">
              <a:spcBef>
                <a:spcPct val="0"/>
              </a:spcBef>
            </a:pPr>
            <a:endParaRPr lang="en-US" dirty="0">
              <a:latin typeface="Calibri" charset="0"/>
            </a:endParaRPr>
          </a:p>
          <a:p>
            <a:pPr eaLnBrk="1" hangingPunct="1">
              <a:spcBef>
                <a:spcPct val="0"/>
              </a:spcBef>
            </a:pPr>
            <a:r>
              <a:rPr lang="en-US" dirty="0">
                <a:latin typeface="Calibri" charset="0"/>
              </a:rPr>
              <a:t>If our </a:t>
            </a:r>
            <a:r>
              <a:rPr lang="en-US" b="1" dirty="0">
                <a:latin typeface="Calibri" charset="0"/>
              </a:rPr>
              <a:t>strategies</a:t>
            </a:r>
            <a:r>
              <a:rPr lang="en-US" dirty="0">
                <a:latin typeface="Calibri" charset="0"/>
              </a:rPr>
              <a:t> can impact these in a </a:t>
            </a:r>
            <a:r>
              <a:rPr lang="en-US" b="1" dirty="0">
                <a:latin typeface="Calibri" charset="0"/>
              </a:rPr>
              <a:t>favorable way</a:t>
            </a:r>
            <a:r>
              <a:rPr lang="en-US" dirty="0">
                <a:latin typeface="Calibri" charset="0"/>
              </a:rPr>
              <a:t>, the results should be </a:t>
            </a:r>
            <a:r>
              <a:rPr lang="en-US" b="1" dirty="0">
                <a:latin typeface="Calibri" charset="0"/>
              </a:rPr>
              <a:t>increased </a:t>
            </a:r>
            <a:r>
              <a:rPr lang="en-US" b="1" dirty="0" smtClean="0">
                <a:latin typeface="Calibri" charset="0"/>
              </a:rPr>
              <a:t>sales for Chief.</a:t>
            </a:r>
            <a:endParaRPr lang="en-US" b="1" dirty="0">
              <a:latin typeface="Calibri" charset="0"/>
            </a:endParaRPr>
          </a:p>
          <a:p>
            <a:pPr eaLnBrk="1" hangingPunct="1">
              <a:spcBef>
                <a:spcPct val="0"/>
              </a:spcBef>
            </a:pPr>
            <a:endParaRPr lang="en-US"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Based on the </a:t>
            </a:r>
            <a:r>
              <a:rPr lang="en-US" b="1" dirty="0">
                <a:latin typeface="Calibri" charset="0"/>
              </a:rPr>
              <a:t>problem</a:t>
            </a:r>
            <a:r>
              <a:rPr lang="en-US" dirty="0">
                <a:latin typeface="Calibri" charset="0"/>
              </a:rPr>
              <a:t> just defined, </a:t>
            </a:r>
            <a:r>
              <a:rPr lang="en-US" b="1" dirty="0">
                <a:latin typeface="Calibri" charset="0"/>
              </a:rPr>
              <a:t>success</a:t>
            </a:r>
            <a:r>
              <a:rPr lang="en-US" dirty="0">
                <a:latin typeface="Calibri" charset="0"/>
              </a:rPr>
              <a:t> will look like Chief </a:t>
            </a:r>
            <a:r>
              <a:rPr lang="en-US" b="1" dirty="0">
                <a:latin typeface="Calibri" charset="0"/>
              </a:rPr>
              <a:t>creating sufficient attraction </a:t>
            </a:r>
            <a:r>
              <a:rPr lang="en-US" dirty="0">
                <a:latin typeface="Calibri" charset="0"/>
              </a:rPr>
              <a:t>to retain shoppers and prevent them from </a:t>
            </a:r>
            <a:r>
              <a:rPr lang="en-US" b="1" dirty="0">
                <a:latin typeface="Calibri" charset="0"/>
              </a:rPr>
              <a:t>favoring</a:t>
            </a:r>
            <a:r>
              <a:rPr lang="en-US" dirty="0">
                <a:latin typeface="Calibri" charset="0"/>
              </a:rPr>
              <a:t> alternative retailers.</a:t>
            </a:r>
          </a:p>
          <a:p>
            <a:endParaRPr lang="en-US" dirty="0">
              <a:latin typeface="Calibri" charset="0"/>
            </a:endParaRPr>
          </a:p>
          <a:p>
            <a:r>
              <a:rPr lang="en-US" dirty="0">
                <a:latin typeface="Calibri" charset="0"/>
              </a:rPr>
              <a:t>To achieve this </a:t>
            </a:r>
            <a:r>
              <a:rPr lang="en-US" b="1" dirty="0">
                <a:latin typeface="Calibri" charset="0"/>
              </a:rPr>
              <a:t>objective</a:t>
            </a:r>
            <a:r>
              <a:rPr lang="en-US" dirty="0">
                <a:latin typeface="Calibri" charset="0"/>
              </a:rPr>
              <a:t>, we propose three </a:t>
            </a:r>
            <a:r>
              <a:rPr lang="en-US" b="1" dirty="0">
                <a:latin typeface="Calibri" charset="0"/>
              </a:rPr>
              <a:t>strategic ideas:</a:t>
            </a:r>
          </a:p>
          <a:p>
            <a:endParaRPr lang="en-US" dirty="0">
              <a:latin typeface="Calibri" charset="0"/>
            </a:endParaRPr>
          </a:p>
          <a:p>
            <a:r>
              <a:rPr lang="en-US" dirty="0">
                <a:latin typeface="Calibri" charset="0"/>
              </a:rPr>
              <a:t>Expanding shopper base</a:t>
            </a:r>
          </a:p>
          <a:p>
            <a:r>
              <a:rPr lang="en-US" dirty="0">
                <a:latin typeface="Calibri" charset="0"/>
              </a:rPr>
              <a:t>Providing a strong in-store experience</a:t>
            </a:r>
          </a:p>
          <a:p>
            <a:r>
              <a:rPr lang="en-US" dirty="0">
                <a:latin typeface="Calibri" charset="0"/>
              </a:rPr>
              <a:t>Leveraging differentiated offerings</a:t>
            </a:r>
          </a:p>
          <a:p>
            <a:endParaRPr lang="en-US" dirty="0">
              <a:latin typeface="Calibri" charset="0"/>
            </a:endParaRPr>
          </a:p>
          <a:p>
            <a:r>
              <a:rPr lang="en-US" dirty="0">
                <a:latin typeface="Calibri" charset="0"/>
              </a:rPr>
              <a:t>We believe pursuing this </a:t>
            </a:r>
            <a:r>
              <a:rPr lang="en-US" b="1" dirty="0">
                <a:latin typeface="Calibri" charset="0"/>
              </a:rPr>
              <a:t>objective</a:t>
            </a:r>
            <a:r>
              <a:rPr lang="en-US" dirty="0">
                <a:latin typeface="Calibri" charset="0"/>
              </a:rPr>
              <a:t> and these </a:t>
            </a:r>
            <a:r>
              <a:rPr lang="en-US" b="1" dirty="0">
                <a:latin typeface="Calibri" charset="0"/>
              </a:rPr>
              <a:t>strategies</a:t>
            </a:r>
            <a:r>
              <a:rPr lang="en-US" dirty="0">
                <a:latin typeface="Calibri" charset="0"/>
              </a:rPr>
              <a:t> will </a:t>
            </a:r>
            <a:r>
              <a:rPr lang="en-US" b="1" dirty="0">
                <a:latin typeface="Calibri" charset="0"/>
              </a:rPr>
              <a:t>address </a:t>
            </a:r>
            <a:r>
              <a:rPr lang="en-US" dirty="0">
                <a:latin typeface="Calibri" charset="0"/>
              </a:rPr>
              <a:t>the</a:t>
            </a:r>
            <a:r>
              <a:rPr lang="en-US" b="1" dirty="0">
                <a:latin typeface="Calibri" charset="0"/>
              </a:rPr>
              <a:t> problem </a:t>
            </a:r>
            <a:r>
              <a:rPr lang="en-US" dirty="0">
                <a:latin typeface="Calibri" charset="0"/>
              </a:rPr>
              <a:t>and </a:t>
            </a:r>
            <a:r>
              <a:rPr lang="en-US" b="1" dirty="0">
                <a:latin typeface="Calibri" charset="0"/>
              </a:rPr>
              <a:t>issues</a:t>
            </a:r>
            <a:r>
              <a:rPr lang="en-US" dirty="0">
                <a:latin typeface="Calibri" charset="0"/>
              </a:rPr>
              <a:t> we just reviewed.</a:t>
            </a:r>
          </a:p>
          <a:p>
            <a:endParaRPr lang="en-US" dirty="0">
              <a:latin typeface="Calibri" charset="0"/>
            </a:endParaRPr>
          </a:p>
          <a:p>
            <a:r>
              <a:rPr lang="en-US" dirty="0">
                <a:latin typeface="Calibri" charset="0"/>
              </a:rPr>
              <a:t>We will expand on these </a:t>
            </a:r>
            <a:r>
              <a:rPr lang="en-US" b="1" dirty="0">
                <a:latin typeface="Calibri" charset="0"/>
              </a:rPr>
              <a:t>strategies</a:t>
            </a:r>
            <a:r>
              <a:rPr lang="en-US" dirty="0">
                <a:latin typeface="Calibri" charset="0"/>
              </a:rPr>
              <a:t>, but before we do that, we will speak briefly to the </a:t>
            </a:r>
            <a:r>
              <a:rPr lang="en-US" b="1" dirty="0">
                <a:latin typeface="Calibri" charset="0"/>
              </a:rPr>
              <a:t>target customer</a:t>
            </a:r>
            <a:r>
              <a:rPr lang="en-US" dirty="0">
                <a:latin typeface="Calibri" charset="0"/>
              </a:rPr>
              <a:t>. </a:t>
            </a:r>
          </a:p>
          <a:p>
            <a:endParaRPr lang="en-US" dirty="0">
              <a:latin typeface="Calibri" charset="0"/>
            </a:endParaRPr>
          </a:p>
          <a:p>
            <a:endParaRPr lang="en-US"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The strategies were developed to be </a:t>
            </a:r>
            <a:r>
              <a:rPr lang="en-US" b="1" dirty="0">
                <a:latin typeface="Calibri" charset="0"/>
              </a:rPr>
              <a:t>relevant</a:t>
            </a:r>
            <a:r>
              <a:rPr lang="en-US" dirty="0">
                <a:latin typeface="Calibri" charset="0"/>
              </a:rPr>
              <a:t> to the target shopper. </a:t>
            </a:r>
          </a:p>
          <a:p>
            <a:pPr eaLnBrk="1" hangingPunct="1">
              <a:spcBef>
                <a:spcPct val="0"/>
              </a:spcBef>
            </a:pPr>
            <a:endParaRPr lang="en-US" dirty="0">
              <a:latin typeface="Calibri" charset="0"/>
            </a:endParaRPr>
          </a:p>
          <a:p>
            <a:pPr eaLnBrk="1" hangingPunct="1">
              <a:spcBef>
                <a:spcPct val="0"/>
              </a:spcBef>
            </a:pPr>
            <a:r>
              <a:rPr lang="en-US" dirty="0">
                <a:latin typeface="Calibri" charset="0"/>
              </a:rPr>
              <a:t>In reviewing the </a:t>
            </a:r>
            <a:r>
              <a:rPr lang="en-US" b="1" dirty="0">
                <a:latin typeface="Calibri" charset="0"/>
              </a:rPr>
              <a:t>Mosaic data </a:t>
            </a:r>
            <a:r>
              <a:rPr lang="en-US" dirty="0">
                <a:latin typeface="Calibri" charset="0"/>
              </a:rPr>
              <a:t>provided, we see three important groups listed here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in </a:t>
            </a:r>
            <a:r>
              <a:rPr lang="en-US" dirty="0">
                <a:latin typeface="Calibri" charset="0"/>
              </a:rPr>
              <a:t>order of socio-economic status with </a:t>
            </a:r>
            <a:r>
              <a:rPr lang="en-US" dirty="0" smtClean="0">
                <a:latin typeface="Calibri" charset="0"/>
              </a:rPr>
              <a:t>percentage of population</a:t>
            </a:r>
            <a:r>
              <a:rPr lang="en-US" baseline="0" dirty="0" smtClean="0">
                <a:latin typeface="Calibri" charset="0"/>
              </a:rPr>
              <a:t> show.</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These</a:t>
            </a:r>
            <a:r>
              <a:rPr lang="en-US" baseline="0" dirty="0" smtClean="0">
                <a:latin typeface="Calibri" charset="0"/>
              </a:rPr>
              <a:t> percentages were calculated by totaling the number of households of each consumer group within each of Chief’s 12 stores.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In reviewing these profiles, the main differences are </a:t>
            </a:r>
            <a:r>
              <a:rPr lang="en-US" b="1" dirty="0">
                <a:latin typeface="Calibri" charset="0"/>
              </a:rPr>
              <a:t>income</a:t>
            </a:r>
            <a:r>
              <a:rPr lang="en-US" dirty="0">
                <a:latin typeface="Calibri" charset="0"/>
              </a:rPr>
              <a:t>, </a:t>
            </a:r>
            <a:r>
              <a:rPr lang="en-US" b="1" dirty="0">
                <a:latin typeface="Calibri" charset="0"/>
              </a:rPr>
              <a:t>shopping behavior</a:t>
            </a:r>
            <a:r>
              <a:rPr lang="en-US" dirty="0">
                <a:latin typeface="Calibri" charset="0"/>
              </a:rPr>
              <a:t>, and </a:t>
            </a:r>
            <a:r>
              <a:rPr lang="en-US" b="1" dirty="0">
                <a:latin typeface="Calibri" charset="0"/>
              </a:rPr>
              <a:t>lifestyle</a:t>
            </a:r>
            <a:r>
              <a:rPr lang="en-US" dirty="0">
                <a:latin typeface="Calibri" charset="0"/>
              </a:rPr>
              <a:t>. </a:t>
            </a:r>
          </a:p>
          <a:p>
            <a:pPr eaLnBrk="1" hangingPunct="1">
              <a:spcBef>
                <a:spcPct val="0"/>
              </a:spcBef>
            </a:pPr>
            <a:endParaRPr lang="en-US" dirty="0">
              <a:latin typeface="Calibri" charset="0"/>
            </a:endParaRPr>
          </a:p>
          <a:p>
            <a:pPr eaLnBrk="1" hangingPunct="1">
              <a:spcBef>
                <a:spcPct val="0"/>
              </a:spcBef>
            </a:pPr>
            <a:r>
              <a:rPr lang="en-US" dirty="0">
                <a:latin typeface="Calibri" charset="0"/>
              </a:rPr>
              <a:t>Our </a:t>
            </a:r>
            <a:r>
              <a:rPr lang="en-US" b="1" dirty="0">
                <a:latin typeface="Calibri" charset="0"/>
              </a:rPr>
              <a:t>target segment </a:t>
            </a:r>
            <a:r>
              <a:rPr lang="en-US" dirty="0">
                <a:latin typeface="Calibri" charset="0"/>
              </a:rPr>
              <a:t>will be Families in Motion. Our strategies will be most </a:t>
            </a:r>
            <a:r>
              <a:rPr lang="en-US" b="1" dirty="0">
                <a:latin typeface="Calibri" charset="0"/>
              </a:rPr>
              <a:t>relevant</a:t>
            </a:r>
            <a:r>
              <a:rPr lang="en-US" dirty="0">
                <a:latin typeface="Calibri" charset="0"/>
              </a:rPr>
              <a:t> to them because they prefer </a:t>
            </a:r>
            <a:r>
              <a:rPr lang="en-US" b="1" dirty="0">
                <a:latin typeface="Calibri" charset="0"/>
              </a:rPr>
              <a:t>local retailers, they are dual income households with children </a:t>
            </a:r>
            <a:r>
              <a:rPr lang="en-US" dirty="0">
                <a:latin typeface="Calibri" charset="0"/>
              </a:rPr>
              <a:t>and they</a:t>
            </a:r>
            <a:r>
              <a:rPr lang="en-US" b="1" dirty="0">
                <a:latin typeface="Calibri" charset="0"/>
              </a:rPr>
              <a:t> enjoy home-cooked meals.</a:t>
            </a:r>
          </a:p>
          <a:p>
            <a:pPr eaLnBrk="1" hangingPunct="1">
              <a:spcBef>
                <a:spcPct val="0"/>
              </a:spcBef>
            </a:pPr>
            <a:endParaRPr lang="en-US" dirty="0">
              <a:latin typeface="Calibri" charset="0"/>
            </a:endParaRPr>
          </a:p>
          <a:p>
            <a:pPr eaLnBrk="1" hangingPunct="1">
              <a:spcBef>
                <a:spcPct val="0"/>
              </a:spcBef>
            </a:pPr>
            <a:r>
              <a:rPr lang="en-US" dirty="0">
                <a:latin typeface="Calibri" charset="0"/>
              </a:rPr>
              <a:t>As we study Families in Motion, there are </a:t>
            </a:r>
            <a:r>
              <a:rPr lang="en-US" b="1" dirty="0">
                <a:latin typeface="Calibri" charset="0"/>
              </a:rPr>
              <a:t>several trends </a:t>
            </a:r>
            <a:r>
              <a:rPr lang="en-US" dirty="0">
                <a:latin typeface="Calibri" charset="0"/>
              </a:rPr>
              <a:t>relevant to this customer group. </a:t>
            </a:r>
          </a:p>
          <a:p>
            <a:pPr eaLnBrk="1" hangingPunct="1">
              <a:spcBef>
                <a:spcPct val="0"/>
              </a:spcBef>
            </a:pP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These </a:t>
            </a:r>
            <a:r>
              <a:rPr lang="en-US" dirty="0">
                <a:latin typeface="Calibri" charset="0"/>
              </a:rPr>
              <a:t>are </a:t>
            </a:r>
            <a:r>
              <a:rPr lang="en-US" b="1" dirty="0">
                <a:latin typeface="Calibri" charset="0"/>
              </a:rPr>
              <a:t>well established </a:t>
            </a:r>
            <a:r>
              <a:rPr lang="en-US" dirty="0">
                <a:latin typeface="Calibri" charset="0"/>
              </a:rPr>
              <a:t>trends in our industry.  These trends were drawn from several leading industry reports and studies</a:t>
            </a:r>
            <a:r>
              <a:rPr lang="en-US" dirty="0" smtClean="0">
                <a:latin typeface="Calibri" charset="0"/>
              </a:rPr>
              <a:t>.</a:t>
            </a:r>
          </a:p>
          <a:p>
            <a:pPr eaLnBrk="1" hangingPunct="1"/>
            <a:endParaRPr lang="en-US" dirty="0">
              <a:latin typeface="Calibri" charset="0"/>
            </a:endParaRPr>
          </a:p>
          <a:p>
            <a:pPr eaLnBrk="1" hangingPunct="1"/>
            <a:r>
              <a:rPr lang="en-US" dirty="0">
                <a:latin typeface="Calibri" charset="0"/>
              </a:rPr>
              <a:t>These </a:t>
            </a:r>
            <a:r>
              <a:rPr lang="en-US" dirty="0" smtClean="0">
                <a:latin typeface="Calibri" charset="0"/>
              </a:rPr>
              <a:t>trends</a:t>
            </a:r>
            <a:r>
              <a:rPr lang="en-US" baseline="0" dirty="0" smtClean="0">
                <a:latin typeface="Calibri" charset="0"/>
              </a:rPr>
              <a:t> are relevant to </a:t>
            </a:r>
            <a:r>
              <a:rPr lang="en-US" b="1" baseline="0" dirty="0" smtClean="0">
                <a:latin typeface="Calibri" charset="0"/>
              </a:rPr>
              <a:t>Families in Motion </a:t>
            </a:r>
            <a:r>
              <a:rPr lang="en-US" b="0" baseline="0" dirty="0" smtClean="0">
                <a:latin typeface="Calibri" charset="0"/>
              </a:rPr>
              <a:t>and will</a:t>
            </a:r>
            <a:r>
              <a:rPr lang="en-US" dirty="0" smtClean="0">
                <a:latin typeface="Calibri" charset="0"/>
              </a:rPr>
              <a:t> </a:t>
            </a:r>
            <a:r>
              <a:rPr lang="en-US" b="1" dirty="0">
                <a:latin typeface="Calibri" charset="0"/>
              </a:rPr>
              <a:t>inform</a:t>
            </a:r>
            <a:r>
              <a:rPr lang="en-US" dirty="0">
                <a:latin typeface="Calibri" charset="0"/>
              </a:rPr>
              <a:t> our </a:t>
            </a:r>
            <a:r>
              <a:rPr lang="en-US" b="1" dirty="0">
                <a:latin typeface="Calibri" charset="0"/>
              </a:rPr>
              <a:t>tactical development</a:t>
            </a:r>
            <a:r>
              <a:rPr lang="en-US" dirty="0">
                <a:latin typeface="Calibri" charset="0"/>
              </a:rPr>
              <a:t> later. </a:t>
            </a:r>
            <a:endParaRPr lang="en-US" dirty="0" smtClean="0">
              <a:latin typeface="Calibri" charset="0"/>
            </a:endParaRPr>
          </a:p>
          <a:p>
            <a:pPr eaLnBrk="1" hangingPunct="1"/>
            <a:endParaRPr lang="en-US" dirty="0" smtClean="0">
              <a:latin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rPr>
              <a:t>We will not be further developing</a:t>
            </a:r>
            <a:r>
              <a:rPr lang="en-US" baseline="0" dirty="0" smtClean="0">
                <a:latin typeface="Calibri" charset="0"/>
              </a:rPr>
              <a:t> a social media program, but we will recommend leveraging Chief’s website and Facebook page within our tactics.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Calibri" charset="0"/>
              </a:rPr>
              <a:t>Instead we will focus on providing convenience and value to Chief’s shoppers.</a:t>
            </a:r>
            <a:endParaRPr lang="en-US" dirty="0" smtClean="0">
              <a:latin typeface="Calibri" charset="0"/>
            </a:endParaRPr>
          </a:p>
          <a:p>
            <a:pPr eaLnBrk="1" hangingPunct="1"/>
            <a:endParaRPr lang="en-US" dirty="0">
              <a:latin typeface="Calibri" charset="0"/>
            </a:endParaRPr>
          </a:p>
          <a:p>
            <a:pPr eaLnBrk="1" hangingPunct="1"/>
            <a:r>
              <a:rPr lang="en-US" dirty="0">
                <a:latin typeface="Calibri" charset="0"/>
              </a:rPr>
              <a:t>Now that we have </a:t>
            </a:r>
            <a:r>
              <a:rPr lang="en-US" b="1" dirty="0">
                <a:latin typeface="Calibri" charset="0"/>
              </a:rPr>
              <a:t>identified our target, and understand what is important to them </a:t>
            </a:r>
            <a:r>
              <a:rPr lang="en-US" dirty="0">
                <a:latin typeface="Calibri" charset="0"/>
              </a:rPr>
              <a:t>we can now talk about our </a:t>
            </a:r>
            <a:r>
              <a:rPr lang="en-US" b="1" dirty="0">
                <a:latin typeface="Calibri" charset="0"/>
              </a:rPr>
              <a:t>strategies and the tactics </a:t>
            </a:r>
            <a:r>
              <a:rPr lang="en-US" dirty="0">
                <a:latin typeface="Calibri" charset="0"/>
              </a:rPr>
              <a:t>that will bring them to life.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Our first strategy is to </a:t>
            </a:r>
            <a:r>
              <a:rPr lang="en-US" dirty="0" smtClean="0">
                <a:latin typeface="Calibri" charset="0"/>
              </a:rPr>
              <a:t>expand </a:t>
            </a:r>
            <a:r>
              <a:rPr lang="en-US" dirty="0">
                <a:latin typeface="Calibri" charset="0"/>
              </a:rPr>
              <a:t>shopper base.</a:t>
            </a:r>
          </a:p>
          <a:p>
            <a:pPr eaLnBrk="1" hangingPunct="1">
              <a:spcBef>
                <a:spcPct val="0"/>
              </a:spcBef>
            </a:pPr>
            <a:endParaRPr lang="en-US" dirty="0">
              <a:latin typeface="Calibri" charset="0"/>
            </a:endParaRPr>
          </a:p>
          <a:p>
            <a:pPr eaLnBrk="1" hangingPunct="1">
              <a:spcBef>
                <a:spcPct val="0"/>
              </a:spcBef>
            </a:pPr>
            <a:r>
              <a:rPr lang="en-US" dirty="0">
                <a:latin typeface="Calibri" charset="0"/>
              </a:rPr>
              <a:t>To address this, we have identified four tactics:</a:t>
            </a:r>
          </a:p>
          <a:p>
            <a:pPr eaLnBrk="1" hangingPunct="1">
              <a:spcBef>
                <a:spcPct val="0"/>
              </a:spcBef>
            </a:pPr>
            <a:endParaRPr lang="en-US" dirty="0">
              <a:latin typeface="Calibri" charset="0"/>
            </a:endParaRPr>
          </a:p>
          <a:p>
            <a:pPr eaLnBrk="1" hangingPunct="1">
              <a:spcBef>
                <a:spcPct val="0"/>
              </a:spcBef>
              <a:buFontTx/>
              <a:buChar char="•"/>
            </a:pPr>
            <a:r>
              <a:rPr lang="en-US" dirty="0">
                <a:latin typeface="Calibri" charset="0"/>
              </a:rPr>
              <a:t>Reconstruct website</a:t>
            </a:r>
          </a:p>
          <a:p>
            <a:pPr eaLnBrk="1" hangingPunct="1">
              <a:spcBef>
                <a:spcPct val="0"/>
              </a:spcBef>
              <a:buFontTx/>
              <a:buChar char="•"/>
            </a:pPr>
            <a:r>
              <a:rPr lang="en-US" dirty="0">
                <a:latin typeface="Calibri" charset="0"/>
              </a:rPr>
              <a:t>Define loyalty program incentives and expand across all stores</a:t>
            </a:r>
          </a:p>
          <a:p>
            <a:pPr eaLnBrk="1" hangingPunct="1">
              <a:spcBef>
                <a:spcPct val="0"/>
              </a:spcBef>
              <a:buFontTx/>
              <a:buChar char="•"/>
            </a:pPr>
            <a:r>
              <a:rPr lang="en-US" dirty="0">
                <a:latin typeface="Calibri" charset="0"/>
              </a:rPr>
              <a:t>Maintain and communicate a calendar of community events</a:t>
            </a:r>
          </a:p>
          <a:p>
            <a:pPr eaLnBrk="1" hangingPunct="1">
              <a:spcBef>
                <a:spcPct val="0"/>
              </a:spcBef>
              <a:buFontTx/>
              <a:buChar char="•"/>
            </a:pPr>
            <a:r>
              <a:rPr lang="en-US" dirty="0">
                <a:latin typeface="Calibri" charset="0"/>
              </a:rPr>
              <a:t>Increase points of contact to reach more consumers</a:t>
            </a:r>
          </a:p>
          <a:p>
            <a:pPr eaLnBrk="1" hangingPunct="1">
              <a:spcBef>
                <a:spcPct val="0"/>
              </a:spcBef>
            </a:pPr>
            <a:endParaRPr lang="en-US" dirty="0">
              <a:latin typeface="Calibri" charset="0"/>
            </a:endParaRPr>
          </a:p>
          <a:p>
            <a:pPr eaLnBrk="1" hangingPunct="1">
              <a:spcBef>
                <a:spcPct val="0"/>
              </a:spcBef>
            </a:pPr>
            <a:r>
              <a:rPr lang="en-US" dirty="0">
                <a:latin typeface="Calibri" charset="0"/>
              </a:rPr>
              <a:t>To illustrate our thinking, we will now elaborate on one of these tactics: Reconstruct Website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According to Mintel Oxygen, having a clear and strong website is extremely important 25% of shoppers gather information for shopping online</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We focused on the web page</a:t>
            </a:r>
            <a:r>
              <a:rPr lang="en-US" baseline="0" dirty="0" smtClean="0">
                <a:latin typeface="Calibri" charset="0"/>
              </a:rPr>
              <a:t> as it is the more immediate digital opportunity ahead of social.</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When compared to industry leaders, there are opportunities to improve the Chief website.</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Our</a:t>
            </a:r>
            <a:r>
              <a:rPr lang="en-US" baseline="0" dirty="0" smtClean="0">
                <a:latin typeface="Calibri" charset="0"/>
              </a:rPr>
              <a:t> following examples compare Chief to </a:t>
            </a:r>
            <a:r>
              <a:rPr lang="en-US" baseline="0" dirty="0" err="1" smtClean="0">
                <a:latin typeface="Calibri" charset="0"/>
              </a:rPr>
              <a:t>Wegmans</a:t>
            </a:r>
            <a:r>
              <a:rPr lang="en-US" baseline="0" dirty="0" smtClean="0">
                <a:latin typeface="Calibri" charset="0"/>
              </a:rPr>
              <a:t>, a best in class north-eastern retail chain.</a:t>
            </a:r>
            <a:endParaRPr lang="en-US" dirty="0">
              <a:latin typeface="Calibri" charset="0"/>
            </a:endParaRPr>
          </a:p>
          <a:p>
            <a:pPr eaLnBrk="1" hangingPunct="1">
              <a:spcBef>
                <a:spcPct val="0"/>
              </a:spcBef>
            </a:pPr>
            <a:endParaRPr lang="en-US" dirty="0">
              <a:latin typeface="Calibri" charset="0"/>
            </a:endParaRPr>
          </a:p>
          <a:p>
            <a:r>
              <a:rPr lang="en-US" dirty="0">
                <a:latin typeface="Calibri" charset="0"/>
              </a:rPr>
              <a:t>Opportunities to improve the website include:</a:t>
            </a:r>
          </a:p>
          <a:p>
            <a:endParaRPr lang="en-US" dirty="0">
              <a:latin typeface="Calibri" charset="0"/>
            </a:endParaRPr>
          </a:p>
          <a:p>
            <a:r>
              <a:rPr lang="en-US" dirty="0">
                <a:latin typeface="Calibri" charset="0"/>
              </a:rPr>
              <a:t>Improving navigation</a:t>
            </a:r>
          </a:p>
          <a:p>
            <a:endParaRPr lang="en-US" dirty="0">
              <a:latin typeface="Calibri" charset="0"/>
            </a:endParaRPr>
          </a:p>
          <a:p>
            <a:r>
              <a:rPr lang="en-US" dirty="0">
                <a:latin typeface="Calibri" charset="0"/>
              </a:rPr>
              <a:t>Simplifying Design and Reducing Clutter</a:t>
            </a:r>
          </a:p>
          <a:p>
            <a:endParaRPr lang="en-US" dirty="0">
              <a:latin typeface="Calibri" charset="0"/>
            </a:endParaRPr>
          </a:p>
          <a:p>
            <a:r>
              <a:rPr lang="en-US" dirty="0">
                <a:latin typeface="Calibri" charset="0"/>
              </a:rPr>
              <a:t>Clearly linking to other media and programs</a:t>
            </a:r>
          </a:p>
          <a:p>
            <a:endParaRPr lang="en-US" dirty="0">
              <a:latin typeface="Calibri" charset="0"/>
            </a:endParaRPr>
          </a:p>
          <a:p>
            <a:r>
              <a:rPr lang="en-US" dirty="0">
                <a:latin typeface="Calibri" charset="0"/>
              </a:rPr>
              <a:t>Restructuring Information</a:t>
            </a:r>
          </a:p>
          <a:p>
            <a:pPr eaLnBrk="1" hangingPunct="1">
              <a:spcBef>
                <a:spcPct val="0"/>
              </a:spcBef>
            </a:pPr>
            <a:endParaRPr lang="en-US"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While your website currently invites the shoppers to </a:t>
            </a:r>
            <a:r>
              <a:rPr lang="ja-JP" altLang="en-US" dirty="0">
                <a:latin typeface="Calibri" charset="0"/>
              </a:rPr>
              <a:t>“</a:t>
            </a:r>
            <a:r>
              <a:rPr lang="en-US" altLang="ja-JP" dirty="0">
                <a:latin typeface="Calibri" charset="0"/>
              </a:rPr>
              <a:t>Join the Conversation,</a:t>
            </a:r>
            <a:r>
              <a:rPr lang="ja-JP" altLang="en-US" dirty="0">
                <a:latin typeface="Calibri" charset="0"/>
              </a:rPr>
              <a:t>”</a:t>
            </a:r>
            <a:r>
              <a:rPr lang="en-US" altLang="ja-JP" dirty="0">
                <a:latin typeface="Calibri" charset="0"/>
              </a:rPr>
              <a:t> there is an opportunity to be more effective and concise in its execution. Using larger icons and fewer words creates ease when linking to other media outlets.</a:t>
            </a:r>
          </a:p>
          <a:p>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Furthermore, simplifying design through the use of fewer tabs and broader categories within the website banner will help to improve navigation. </a:t>
            </a:r>
          </a:p>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are the team representing Saint Joseph</a:t>
            </a:r>
            <a:r>
              <a:rPr lang="ja-JP" altLang="en-US">
                <a:latin typeface="Calibri" charset="0"/>
              </a:rPr>
              <a:t>’</a:t>
            </a:r>
            <a:r>
              <a:rPr lang="en-US" altLang="ja-JP">
                <a:latin typeface="Calibri" charset="0"/>
              </a:rPr>
              <a:t>s University Food Marketing Program. </a:t>
            </a:r>
          </a:p>
          <a:p>
            <a:endParaRPr lang="en-US">
              <a:latin typeface="Calibri" charset="0"/>
            </a:endParaRPr>
          </a:p>
          <a:p>
            <a:r>
              <a:rPr lang="en-US">
                <a:latin typeface="Calibri" charset="0"/>
              </a:rPr>
              <a:t>The team consists of 5 students – Lauren DeLeon, Norene Drici, Edward Fagan, Mary Sisti, and myself, Devin Tanney.</a:t>
            </a:r>
          </a:p>
          <a:p>
            <a:endParaRPr lang="en-US">
              <a:latin typeface="Calibri" charset="0"/>
            </a:endParaRPr>
          </a:p>
          <a:p>
            <a:r>
              <a:rPr lang="en-US">
                <a:latin typeface="Calibri" charset="0"/>
              </a:rPr>
              <a:t>Thank you for the opportunity to share our findings.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Another way to improve the website is by utilizing stronger imagery and providing value added information to shoppers.</a:t>
            </a:r>
          </a:p>
          <a:p>
            <a:endParaRPr lang="en-US">
              <a:latin typeface="Calibri" charset="0"/>
            </a:endParaRPr>
          </a:p>
          <a:p>
            <a:r>
              <a:rPr lang="en-US">
                <a:latin typeface="Calibri" charset="0"/>
              </a:rPr>
              <a:t>As can be seen in the example, Wegmans is offering beer and food pairing ideas.</a:t>
            </a:r>
          </a:p>
          <a:p>
            <a:endParaRPr lang="en-US">
              <a:latin typeface="Calibri" charset="0"/>
            </a:endParaRPr>
          </a:p>
          <a:p>
            <a:r>
              <a:rPr lang="en-US">
                <a:latin typeface="Calibri" charset="0"/>
              </a:rPr>
              <a:t>Chief could provide similar suggestions for shoppers utilizing their unique wine and cheese products.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Our second strategy is develop and leverage differentiated offerings.</a:t>
            </a:r>
          </a:p>
          <a:p>
            <a:pPr eaLnBrk="1" hangingPunct="1">
              <a:spcBef>
                <a:spcPct val="0"/>
              </a:spcBef>
            </a:pPr>
            <a:endParaRPr lang="en-US">
              <a:latin typeface="Calibri" charset="0"/>
            </a:endParaRPr>
          </a:p>
          <a:p>
            <a:pPr eaLnBrk="1" hangingPunct="1">
              <a:spcBef>
                <a:spcPct val="0"/>
              </a:spcBef>
            </a:pPr>
            <a:r>
              <a:rPr lang="en-US">
                <a:latin typeface="Calibri" charset="0"/>
              </a:rPr>
              <a:t>We have developed four tactics.</a:t>
            </a:r>
          </a:p>
          <a:p>
            <a:pPr eaLnBrk="1" hangingPunct="1">
              <a:spcBef>
                <a:spcPct val="0"/>
              </a:spcBef>
            </a:pPr>
            <a:endParaRPr lang="en-US">
              <a:latin typeface="Calibri" charset="0"/>
            </a:endParaRPr>
          </a:p>
          <a:p>
            <a:pPr eaLnBrk="1" hangingPunct="1">
              <a:spcBef>
                <a:spcPct val="0"/>
              </a:spcBef>
            </a:pPr>
            <a:r>
              <a:rPr lang="en-US">
                <a:latin typeface="Calibri" charset="0"/>
              </a:rPr>
              <a:t>Identify Signature Products that are Exceptionally Unique </a:t>
            </a:r>
          </a:p>
          <a:p>
            <a:pPr eaLnBrk="1" hangingPunct="1">
              <a:spcBef>
                <a:spcPct val="0"/>
              </a:spcBef>
            </a:pPr>
            <a:r>
              <a:rPr lang="en-US">
                <a:latin typeface="Calibri" charset="0"/>
              </a:rPr>
              <a:t>Highlight Seasonal and Locally Grown Produce </a:t>
            </a:r>
          </a:p>
          <a:p>
            <a:pPr eaLnBrk="1" hangingPunct="1">
              <a:spcBef>
                <a:spcPct val="0"/>
              </a:spcBef>
            </a:pPr>
            <a:r>
              <a:rPr lang="en-US">
                <a:latin typeface="Calibri" charset="0"/>
              </a:rPr>
              <a:t>Elaborate and Communicate Company Mission </a:t>
            </a:r>
          </a:p>
          <a:p>
            <a:pPr eaLnBrk="1" hangingPunct="1">
              <a:spcBef>
                <a:spcPct val="0"/>
              </a:spcBef>
            </a:pPr>
            <a:r>
              <a:rPr lang="en-US">
                <a:latin typeface="Calibri" charset="0"/>
              </a:rPr>
              <a:t>Develop Internal Competition to Motivate Employees and Promote Customer Service</a:t>
            </a:r>
          </a:p>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pPr>
            <a:r>
              <a:rPr lang="en-US">
                <a:latin typeface="Calibri" charset="0"/>
              </a:rPr>
              <a:t>We will expand on Identify Signature Products that are Exceptionally Unique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Key signature products are a great way to demonstrate differentiation. </a:t>
            </a:r>
          </a:p>
          <a:p>
            <a:pPr eaLnBrk="1" hangingPunct="1">
              <a:spcBef>
                <a:spcPct val="0"/>
              </a:spcBef>
            </a:pPr>
            <a:endParaRPr lang="en-US" dirty="0">
              <a:latin typeface="Calibri" charset="0"/>
            </a:endParaRPr>
          </a:p>
          <a:p>
            <a:pPr eaLnBrk="1" hangingPunct="1">
              <a:spcBef>
                <a:spcPct val="0"/>
              </a:spcBef>
            </a:pPr>
            <a:r>
              <a:rPr lang="en-US" dirty="0">
                <a:latin typeface="Calibri" charset="0"/>
              </a:rPr>
              <a:t>Chief currently has several signature items that they can exploit in order to increase sales.</a:t>
            </a:r>
          </a:p>
          <a:p>
            <a:pPr eaLnBrk="1" hangingPunct="1">
              <a:spcBef>
                <a:spcPct val="0"/>
              </a:spcBef>
            </a:pPr>
            <a:endParaRPr lang="en-US" dirty="0">
              <a:latin typeface="Calibri" charset="0"/>
            </a:endParaRPr>
          </a:p>
          <a:p>
            <a:pPr eaLnBrk="1" hangingPunct="1">
              <a:spcBef>
                <a:spcPct val="0"/>
              </a:spcBef>
            </a:pPr>
            <a:r>
              <a:rPr lang="en-US" dirty="0">
                <a:latin typeface="Calibri" charset="0"/>
              </a:rPr>
              <a:t>For example, Chief can develop and leverage these offerings through the following tactics:</a:t>
            </a:r>
          </a:p>
          <a:p>
            <a:pPr eaLnBrk="1" hangingPunct="1">
              <a:spcBef>
                <a:spcPct val="0"/>
              </a:spcBef>
            </a:pPr>
            <a:endParaRPr lang="en-US" dirty="0">
              <a:latin typeface="Calibri" charset="0"/>
            </a:endParaRPr>
          </a:p>
          <a:p>
            <a:pPr eaLnBrk="1" hangingPunct="1">
              <a:spcBef>
                <a:spcPct val="0"/>
              </a:spcBef>
            </a:pPr>
            <a:r>
              <a:rPr lang="en-US" dirty="0">
                <a:latin typeface="Calibri" charset="0"/>
              </a:rPr>
              <a:t>Direct Mail</a:t>
            </a:r>
          </a:p>
          <a:p>
            <a:pPr eaLnBrk="1" hangingPunct="1">
              <a:spcBef>
                <a:spcPct val="0"/>
              </a:spcBef>
            </a:pPr>
            <a:r>
              <a:rPr lang="en-US" dirty="0">
                <a:latin typeface="Calibri" charset="0"/>
              </a:rPr>
              <a:t>Simplify and enhance signage</a:t>
            </a:r>
          </a:p>
          <a:p>
            <a:pPr eaLnBrk="1" hangingPunct="1">
              <a:spcBef>
                <a:spcPct val="0"/>
              </a:spcBef>
            </a:pPr>
            <a:r>
              <a:rPr lang="en-US" dirty="0">
                <a:latin typeface="Calibri" charset="0"/>
              </a:rPr>
              <a:t>Call out on website</a:t>
            </a:r>
          </a:p>
          <a:p>
            <a:pPr eaLnBrk="1" hangingPunct="1">
              <a:spcBef>
                <a:spcPct val="0"/>
              </a:spcBef>
            </a:pPr>
            <a:r>
              <a:rPr lang="en-US" dirty="0">
                <a:latin typeface="Calibri" charset="0"/>
              </a:rPr>
              <a:t>Prominent display</a:t>
            </a:r>
          </a:p>
          <a:p>
            <a:pPr eaLnBrk="1" hangingPunct="1">
              <a:spcBef>
                <a:spcPct val="0"/>
              </a:spcBef>
            </a:pPr>
            <a:r>
              <a:rPr lang="en-US" dirty="0">
                <a:latin typeface="Calibri" charset="0"/>
              </a:rPr>
              <a:t>Cross Merchandise</a:t>
            </a:r>
          </a:p>
          <a:p>
            <a:pPr eaLnBrk="1" hangingPunct="1">
              <a:spcBef>
                <a:spcPct val="0"/>
              </a:spcBef>
            </a:pPr>
            <a:endParaRPr lang="en-US" dirty="0">
              <a:latin typeface="Calibri" charset="0"/>
            </a:endParaRPr>
          </a:p>
          <a:p>
            <a:pPr eaLnBrk="1" hangingPunct="1">
              <a:spcBef>
                <a:spcPct val="0"/>
              </a:spcBef>
            </a:pPr>
            <a:r>
              <a:rPr lang="en-US" dirty="0">
                <a:latin typeface="Calibri" charset="0"/>
              </a:rPr>
              <a:t>With a special focus on Chief</a:t>
            </a:r>
            <a:r>
              <a:rPr lang="ja-JP" altLang="en-US" dirty="0">
                <a:latin typeface="Calibri" charset="0"/>
              </a:rPr>
              <a:t>’</a:t>
            </a:r>
            <a:r>
              <a:rPr lang="en-US" altLang="ja-JP" dirty="0">
                <a:latin typeface="Calibri" charset="0"/>
              </a:rPr>
              <a:t>s meat and produce.</a:t>
            </a:r>
          </a:p>
          <a:p>
            <a:pPr eaLnBrk="1" hangingPunct="1">
              <a:spcBef>
                <a:spcPct val="0"/>
              </a:spcBef>
            </a:pPr>
            <a:endParaRPr lang="en-US"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FMI states that two-thirds of shoppers buy meat, poultry and produce at a supermarket versus a supercenter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Perishables</a:t>
            </a:r>
            <a:r>
              <a:rPr lang="en-US" baseline="0" dirty="0" smtClean="0">
                <a:latin typeface="Calibri" charset="0"/>
              </a:rPr>
              <a:t> are a key area where independents can beat mass retailers and discounters.</a:t>
            </a:r>
            <a:endParaRPr lang="en-US" dirty="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 example of leveraging Chief</a:t>
            </a:r>
            <a:r>
              <a:rPr lang="ja-JP" altLang="en-US">
                <a:latin typeface="Calibri" charset="0"/>
              </a:rPr>
              <a:t>’</a:t>
            </a:r>
            <a:r>
              <a:rPr lang="en-US" altLang="ja-JP">
                <a:latin typeface="Calibri" charset="0"/>
              </a:rPr>
              <a:t>s signature items would be to devote Direct Mailers to these products.</a:t>
            </a:r>
          </a:p>
          <a:p>
            <a:endParaRPr lang="en-US">
              <a:latin typeface="Calibri" charset="0"/>
            </a:endParaRPr>
          </a:p>
          <a:p>
            <a:r>
              <a:rPr lang="en-US">
                <a:latin typeface="Calibri" charset="0"/>
              </a:rPr>
              <a:t>This is a sample we created to highlight Chiefs Premium meats. </a:t>
            </a:r>
          </a:p>
          <a:p>
            <a:endParaRPr lang="en-US">
              <a:latin typeface="Calibri" charset="0"/>
            </a:endParaRPr>
          </a:p>
          <a:p>
            <a:endParaRPr lang="en-US">
              <a:latin typeface="Calibri" charset="0"/>
            </a:endParaRPr>
          </a:p>
          <a:p>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Chief has an exceptional produce department, which prides itself on locally grown products.</a:t>
            </a:r>
          </a:p>
          <a:p>
            <a:endParaRPr lang="en-US">
              <a:latin typeface="Calibri" charset="0"/>
            </a:endParaRPr>
          </a:p>
          <a:p>
            <a:r>
              <a:rPr lang="en-US">
                <a:latin typeface="Calibri" charset="0"/>
              </a:rPr>
              <a:t>This is an image from the Defiance, Ohio location.</a:t>
            </a:r>
          </a:p>
          <a:p>
            <a:endParaRPr lang="en-US">
              <a:latin typeface="Calibri" charset="0"/>
            </a:endParaRPr>
          </a:p>
          <a:p>
            <a:r>
              <a:rPr lang="en-US">
                <a:latin typeface="Calibri" charset="0"/>
              </a:rPr>
              <a:t>It is important to educate shoppers on the local products available, but we suggest doing so through organized product arrangement, focused signage near product, and prominent merchandise displays.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mbi" charset="0"/>
              </a:rPr>
              <a:t>Here is an example of how Chief can enhance the produce department through:</a:t>
            </a:r>
          </a:p>
          <a:p>
            <a:endParaRPr lang="en-US">
              <a:latin typeface="Cambi" charset="0"/>
            </a:endParaRPr>
          </a:p>
          <a:p>
            <a:r>
              <a:rPr lang="en-US">
                <a:latin typeface="Cambi" charset="0"/>
              </a:rPr>
              <a:t>Tightly merchandised displays</a:t>
            </a:r>
          </a:p>
          <a:p>
            <a:endParaRPr lang="en-US">
              <a:latin typeface="Calibri" charset="0"/>
            </a:endParaRPr>
          </a:p>
          <a:p>
            <a:r>
              <a:rPr lang="en-US">
                <a:latin typeface="Calibri" charset="0"/>
              </a:rPr>
              <a:t>Clear and specific signage near the producs</a:t>
            </a:r>
          </a:p>
          <a:p>
            <a:endParaRPr lang="en-US">
              <a:latin typeface="Calibri" charset="0"/>
            </a:endParaRPr>
          </a:p>
          <a:p>
            <a:r>
              <a:rPr lang="en-US">
                <a:latin typeface="Calibri" charset="0"/>
              </a:rPr>
              <a:t>Cross merchandising with seasonal produce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Our third strategy is providing a strong in-store experience.</a:t>
            </a:r>
          </a:p>
          <a:p>
            <a:pPr eaLnBrk="1" hangingPunct="1">
              <a:spcBef>
                <a:spcPct val="0"/>
              </a:spcBef>
            </a:pPr>
            <a:endParaRPr lang="en-US">
              <a:latin typeface="Calibri" charset="0"/>
            </a:endParaRPr>
          </a:p>
          <a:p>
            <a:pPr eaLnBrk="1" hangingPunct="1">
              <a:spcBef>
                <a:spcPct val="0"/>
              </a:spcBef>
            </a:pPr>
            <a:r>
              <a:rPr lang="en-US">
                <a:latin typeface="Calibri" charset="0"/>
              </a:rPr>
              <a:t>We have identified four tactics.</a:t>
            </a:r>
          </a:p>
          <a:p>
            <a:pPr eaLnBrk="1" hangingPunct="1">
              <a:spcBef>
                <a:spcPct val="0"/>
              </a:spcBef>
            </a:pPr>
            <a:endParaRPr lang="en-US">
              <a:latin typeface="Calibri" charset="0"/>
            </a:endParaRPr>
          </a:p>
          <a:p>
            <a:pPr eaLnBrk="1" hangingPunct="1">
              <a:spcBef>
                <a:spcPct val="0"/>
              </a:spcBef>
            </a:pPr>
            <a:r>
              <a:rPr lang="en-US">
                <a:latin typeface="Calibri" charset="0"/>
              </a:rPr>
              <a:t>Provide Solution Merchandising </a:t>
            </a:r>
          </a:p>
          <a:p>
            <a:pPr eaLnBrk="1" hangingPunct="1">
              <a:spcBef>
                <a:spcPct val="0"/>
              </a:spcBef>
            </a:pPr>
            <a:r>
              <a:rPr lang="en-US">
                <a:latin typeface="Calibri" charset="0"/>
              </a:rPr>
              <a:t>Integrate Sampling Events for Signature Items and Weekly Recipes </a:t>
            </a:r>
          </a:p>
          <a:p>
            <a:pPr eaLnBrk="1" hangingPunct="1">
              <a:spcBef>
                <a:spcPct val="0"/>
              </a:spcBef>
            </a:pPr>
            <a:r>
              <a:rPr lang="en-US">
                <a:latin typeface="Calibri" charset="0"/>
              </a:rPr>
              <a:t>Present Focused and Integrated In-Store Signage and Communication</a:t>
            </a:r>
          </a:p>
          <a:p>
            <a:pPr eaLnBrk="1" hangingPunct="1">
              <a:spcBef>
                <a:spcPct val="0"/>
              </a:spcBef>
            </a:pPr>
            <a:r>
              <a:rPr lang="en-US">
                <a:latin typeface="Calibri" charset="0"/>
              </a:rPr>
              <a:t>Offer In-Store Seating Area with Complementary WiFi</a:t>
            </a:r>
          </a:p>
          <a:p>
            <a:pPr eaLnBrk="1" hangingPunct="1">
              <a:spcBef>
                <a:spcPct val="0"/>
              </a:spcBef>
            </a:pPr>
            <a:endParaRPr lang="en-US">
              <a:latin typeface="Calibri" charset="0"/>
            </a:endParaRPr>
          </a:p>
          <a:p>
            <a:pPr eaLnBrk="1" hangingPunct="1">
              <a:spcBef>
                <a:spcPct val="0"/>
              </a:spcBef>
            </a:pPr>
            <a:r>
              <a:rPr lang="en-US">
                <a:latin typeface="Calibri" charset="0"/>
              </a:rPr>
              <a:t>We will now elaborate on Providing Solution Merchandising </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Our </a:t>
            </a:r>
            <a:r>
              <a:rPr lang="en-US" dirty="0">
                <a:latin typeface="Calibri" charset="0"/>
              </a:rPr>
              <a:t>next tactic, Solution Merchandising, is directed towards increasing transactions and overall basket size</a:t>
            </a:r>
            <a:r>
              <a:rPr lang="en-US" dirty="0" smtClean="0">
                <a:latin typeface="Calibri" charset="0"/>
              </a:rPr>
              <a:t>.</a:t>
            </a:r>
          </a:p>
          <a:p>
            <a:endParaRPr lang="en-US"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Calibri" charset="0"/>
              </a:rPr>
              <a:t>Execution</a:t>
            </a:r>
            <a:r>
              <a:rPr lang="en-US" b="0" baseline="0" dirty="0" smtClean="0">
                <a:latin typeface="Calibri" charset="0"/>
              </a:rPr>
              <a:t> would entail gathering all ingredients and items in one location to provide convenience for the shopper. </a:t>
            </a:r>
            <a:endParaRPr lang="en-US" dirty="0">
              <a:latin typeface="Calibri" charset="0"/>
            </a:endParaRPr>
          </a:p>
          <a:p>
            <a:endParaRPr lang="en-US" dirty="0">
              <a:latin typeface="Calibri" charset="0"/>
            </a:endParaRPr>
          </a:p>
          <a:p>
            <a:r>
              <a:rPr lang="en-US" b="1" dirty="0">
                <a:latin typeface="Calibri" charset="0"/>
              </a:rPr>
              <a:t>These integrated solutions will include recipe cards, sampling events, and seasonal items</a:t>
            </a:r>
            <a:r>
              <a:rPr lang="en-US" b="1" dirty="0" smtClean="0">
                <a:latin typeface="Calibri" charset="0"/>
              </a:rPr>
              <a:t>.  </a:t>
            </a:r>
          </a:p>
          <a:p>
            <a:endParaRPr lang="en-US" b="1" dirty="0">
              <a:latin typeface="Calibri" charset="0"/>
            </a:endParaRPr>
          </a:p>
          <a:p>
            <a:r>
              <a:rPr lang="en-US" b="1" dirty="0">
                <a:latin typeface="Calibri" charset="0"/>
              </a:rPr>
              <a:t>In addition, in order to make shoppers </a:t>
            </a:r>
            <a:r>
              <a:rPr lang="en-US" b="1" dirty="0" smtClean="0">
                <a:latin typeface="Calibri" charset="0"/>
              </a:rPr>
              <a:t>aware,</a:t>
            </a:r>
            <a:r>
              <a:rPr lang="en-US" b="1" baseline="0" dirty="0" smtClean="0">
                <a:latin typeface="Calibri" charset="0"/>
              </a:rPr>
              <a:t> </a:t>
            </a:r>
            <a:r>
              <a:rPr lang="en-US" b="1" dirty="0" smtClean="0">
                <a:latin typeface="Calibri" charset="0"/>
              </a:rPr>
              <a:t>we </a:t>
            </a:r>
            <a:r>
              <a:rPr lang="en-US" b="1" dirty="0">
                <a:latin typeface="Calibri" charset="0"/>
              </a:rPr>
              <a:t>recommend having an </a:t>
            </a:r>
            <a:r>
              <a:rPr lang="en-US" dirty="0">
                <a:latin typeface="Calibri" charset="0"/>
              </a:rPr>
              <a:t>in-store calendar, announcing the event on the Chief Website, and updating the company</a:t>
            </a:r>
            <a:r>
              <a:rPr lang="ja-JP" altLang="en-US" dirty="0">
                <a:latin typeface="Calibri" charset="0"/>
              </a:rPr>
              <a:t>’</a:t>
            </a:r>
            <a:r>
              <a:rPr lang="en-US" altLang="ja-JP" dirty="0">
                <a:latin typeface="Calibri" charset="0"/>
              </a:rPr>
              <a:t>s Facebook status. </a:t>
            </a:r>
            <a:endParaRPr lang="en-US" altLang="ja-JP" dirty="0" smtClean="0">
              <a:latin typeface="Calibri" charset="0"/>
            </a:endParaRPr>
          </a:p>
          <a:p>
            <a:endParaRPr lang="en-US" altLang="ja-JP" dirty="0" smtClean="0">
              <a:latin typeface="Calibri" charset="0"/>
            </a:endParaRPr>
          </a:p>
          <a:p>
            <a:r>
              <a:rPr lang="en-US" altLang="ja-JP" dirty="0" smtClean="0">
                <a:latin typeface="Calibri" charset="0"/>
              </a:rPr>
              <a:t>We </a:t>
            </a:r>
            <a:r>
              <a:rPr lang="en-US" altLang="ja-JP" dirty="0">
                <a:latin typeface="Calibri" charset="0"/>
              </a:rPr>
              <a:t>chose not to </a:t>
            </a:r>
            <a:r>
              <a:rPr lang="en-US" altLang="ja-JP" dirty="0" smtClean="0">
                <a:latin typeface="Calibri" charset="0"/>
              </a:rPr>
              <a:t>further</a:t>
            </a:r>
            <a:r>
              <a:rPr lang="en-US" altLang="ja-JP" baseline="0" dirty="0" smtClean="0">
                <a:latin typeface="Calibri" charset="0"/>
              </a:rPr>
              <a:t> develop their</a:t>
            </a:r>
            <a:r>
              <a:rPr lang="en-US" altLang="ja-JP" dirty="0" smtClean="0">
                <a:latin typeface="Calibri" charset="0"/>
              </a:rPr>
              <a:t> </a:t>
            </a:r>
            <a:r>
              <a:rPr lang="en-US" altLang="ja-JP" dirty="0">
                <a:latin typeface="Calibri" charset="0"/>
              </a:rPr>
              <a:t>social media </a:t>
            </a:r>
            <a:r>
              <a:rPr lang="en-US" altLang="ja-JP" dirty="0" smtClean="0">
                <a:latin typeface="Calibri" charset="0"/>
              </a:rPr>
              <a:t>platform, </a:t>
            </a:r>
            <a:r>
              <a:rPr lang="en-US" altLang="ja-JP" dirty="0">
                <a:latin typeface="Calibri" charset="0"/>
              </a:rPr>
              <a:t>your </a:t>
            </a:r>
            <a:r>
              <a:rPr lang="en-US" altLang="ja-JP" dirty="0" smtClean="0">
                <a:latin typeface="Calibri" charset="0"/>
              </a:rPr>
              <a:t>Facebook can </a:t>
            </a:r>
            <a:r>
              <a:rPr lang="en-US" altLang="ja-JP" dirty="0">
                <a:latin typeface="Calibri" charset="0"/>
              </a:rPr>
              <a:t>be leveraged in opportunities such as this.</a:t>
            </a:r>
          </a:p>
          <a:p>
            <a:endParaRPr lang="en-US" dirty="0">
              <a:latin typeface="Calibri" charset="0"/>
            </a:endParaRPr>
          </a:p>
          <a:p>
            <a:r>
              <a:rPr lang="en-US" dirty="0">
                <a:latin typeface="Calibri" charset="0"/>
              </a:rPr>
              <a:t>We also recommend having a calendar internally for employees to aid in the coordination of involved departments.</a:t>
            </a:r>
            <a:endParaRPr lang="en-US" b="1"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In order to incorporate the three important groups within the target market.  We suggest rotating merchandising themes throughout the store, using items relevant to each consumer group. </a:t>
            </a:r>
            <a:endParaRPr lang="en-US" dirty="0" smtClean="0">
              <a:latin typeface="Calibri" charset="0"/>
            </a:endParaRPr>
          </a:p>
          <a:p>
            <a:endParaRPr lang="en-US" dirty="0" smtClean="0">
              <a:latin typeface="Calibri" charset="0"/>
            </a:endParaRPr>
          </a:p>
          <a:p>
            <a:r>
              <a:rPr lang="en-US" dirty="0" smtClean="0">
                <a:latin typeface="Calibri" charset="0"/>
              </a:rPr>
              <a:t>For example,</a:t>
            </a:r>
            <a:r>
              <a:rPr lang="en-US" baseline="0" dirty="0" smtClean="0">
                <a:latin typeface="Calibri" charset="0"/>
              </a:rPr>
              <a:t> t</a:t>
            </a:r>
            <a:r>
              <a:rPr lang="en-US" dirty="0" smtClean="0">
                <a:latin typeface="Calibri" charset="0"/>
              </a:rPr>
              <a:t>he struggling</a:t>
            </a:r>
            <a:r>
              <a:rPr lang="en-US" baseline="0" dirty="0" smtClean="0">
                <a:latin typeface="Calibri" charset="0"/>
              </a:rPr>
              <a:t> society segment will purchase Private Label item,  therefore, it is important to utilize these in your meal center.</a:t>
            </a:r>
            <a:endParaRPr lang="en-US" dirty="0">
              <a:latin typeface="Calibri" charset="0"/>
            </a:endParaRPr>
          </a:p>
          <a:p>
            <a:endParaRPr lang="en-US" dirty="0">
              <a:latin typeface="Calibri" charset="0"/>
            </a:endParaRPr>
          </a:p>
          <a:p>
            <a:r>
              <a:rPr lang="en-US" dirty="0">
                <a:latin typeface="Calibri" charset="0"/>
              </a:rPr>
              <a:t>We recommend offering several integrated solutions including food and non-food cross merchandising that would be tailored directly to the target market</a:t>
            </a:r>
            <a:r>
              <a:rPr lang="ja-JP" altLang="en-US" dirty="0">
                <a:latin typeface="Calibri" charset="0"/>
              </a:rPr>
              <a:t>’</a:t>
            </a:r>
            <a:r>
              <a:rPr lang="en-US" altLang="ja-JP" dirty="0">
                <a:latin typeface="Calibri" charset="0"/>
              </a:rPr>
              <a:t>s interest.</a:t>
            </a:r>
          </a:p>
          <a:p>
            <a:r>
              <a:rPr lang="en-US" dirty="0">
                <a:latin typeface="Calibri" charset="0"/>
              </a:rPr>
              <a:t> </a:t>
            </a:r>
          </a:p>
          <a:p>
            <a:r>
              <a:rPr lang="en-US" dirty="0">
                <a:latin typeface="Calibri" charset="0"/>
              </a:rPr>
              <a:t>For example a tailgating or camping themed solution </a:t>
            </a:r>
          </a:p>
          <a:p>
            <a:endParaRPr lang="en-US" dirty="0">
              <a:latin typeface="Calibri" charset="0"/>
            </a:endParaRPr>
          </a:p>
          <a:p>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Displayed here is</a:t>
            </a:r>
            <a:r>
              <a:rPr lang="en-US" baseline="0" dirty="0" smtClean="0">
                <a:latin typeface="Calibri" charset="0"/>
              </a:rPr>
              <a:t> the problem and key points we were given to begin our research. </a:t>
            </a:r>
          </a:p>
          <a:p>
            <a:endParaRPr lang="en-US" baseline="0" dirty="0" smtClean="0">
              <a:latin typeface="Calibri" charset="0"/>
            </a:endParaRPr>
          </a:p>
          <a:p>
            <a:r>
              <a:rPr lang="en-US" baseline="0" dirty="0" smtClean="0">
                <a:latin typeface="Calibri" charset="0"/>
              </a:rPr>
              <a:t>Each piece of information was utilized in order to help us form our problem definition.</a:t>
            </a:r>
          </a:p>
          <a:p>
            <a:endParaRPr lang="en-US"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chili dog recipe is from the Chief Website.  It is a great tailgating </a:t>
            </a:r>
            <a:r>
              <a:rPr lang="en-US" dirty="0" smtClean="0">
                <a:latin typeface="Calibri" charset="0"/>
              </a:rPr>
              <a:t>recipe, which</a:t>
            </a:r>
            <a:r>
              <a:rPr lang="en-US" baseline="0" dirty="0" smtClean="0">
                <a:latin typeface="Calibri" charset="0"/>
              </a:rPr>
              <a:t> is attractive to Chief’s target market</a:t>
            </a:r>
            <a:r>
              <a:rPr lang="en-US" dirty="0" smtClean="0">
                <a:latin typeface="Calibri" charset="0"/>
              </a:rPr>
              <a:t>. </a:t>
            </a:r>
            <a:r>
              <a:rPr lang="en-US" dirty="0">
                <a:latin typeface="Calibri" charset="0"/>
              </a:rPr>
              <a:t>Non-food items such as charcoal and paper goods can be used in the display.</a:t>
            </a:r>
          </a:p>
          <a:p>
            <a:endParaRPr lang="en-US" dirty="0">
              <a:latin typeface="Calibri" charset="0"/>
            </a:endParaRPr>
          </a:p>
          <a:p>
            <a:r>
              <a:rPr lang="en-US" dirty="0">
                <a:latin typeface="Calibri" charset="0"/>
              </a:rPr>
              <a:t>During the scheduled period of time, the participating departments would contribute the necessary items for this recipe.</a:t>
            </a:r>
          </a:p>
          <a:p>
            <a:endParaRPr lang="en-US" dirty="0">
              <a:latin typeface="Calibri" charset="0"/>
            </a:endParaRPr>
          </a:p>
          <a:p>
            <a:r>
              <a:rPr lang="en-US" dirty="0">
                <a:latin typeface="Calibri" charset="0"/>
              </a:rPr>
              <a:t>Recipe cards, like the one show here, will be available for all shoppers.</a:t>
            </a:r>
          </a:p>
          <a:p>
            <a:endParaRPr lang="en-US" dirty="0">
              <a:latin typeface="Calibri" charset="0"/>
            </a:endParaRPr>
          </a:p>
          <a:p>
            <a:endParaRPr lang="en-US" dirty="0">
              <a:latin typeface="Calibri" charset="0"/>
            </a:endParaRPr>
          </a:p>
          <a:p>
            <a:r>
              <a:rPr lang="en-US" dirty="0">
                <a:latin typeface="Calibri" charset="0"/>
              </a:rPr>
              <a:t>Sampling events for the meal will also be present during the week it is in rotation</a:t>
            </a:r>
          </a:p>
          <a:p>
            <a:endParaRPr lang="en-US" dirty="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NORENE: We believe these strategies will have a direct impact on the economics of sales growth.</a:t>
            </a:r>
          </a:p>
          <a:p>
            <a:pPr eaLnBrk="1" hangingPunct="1">
              <a:spcBef>
                <a:spcPct val="0"/>
              </a:spcBef>
            </a:pPr>
            <a:endParaRPr lang="en-US">
              <a:latin typeface="Calibri" charset="0"/>
            </a:endParaRPr>
          </a:p>
          <a:p>
            <a:pPr eaLnBrk="1" hangingPunct="1">
              <a:spcBef>
                <a:spcPct val="0"/>
              </a:spcBef>
            </a:pPr>
            <a:r>
              <a:rPr lang="en-US">
                <a:latin typeface="Calibri" charset="0"/>
              </a:rPr>
              <a:t>These are also the dimensions we should use to measure the success of our programs during implementation.</a:t>
            </a:r>
          </a:p>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pPr>
            <a:r>
              <a:rPr lang="en-US">
                <a:latin typeface="Calibri" charset="0"/>
              </a:rPr>
              <a:t>ED: As we take a deeper look at the economics of this, we look at the cost of the strategies and the sales impact that were just presented to you and we modeled the potential sales impact. </a:t>
            </a:r>
          </a:p>
          <a:p>
            <a:pPr eaLnBrk="1" hangingPunct="1">
              <a:spcBef>
                <a:spcPct val="0"/>
              </a:spcBef>
            </a:pPr>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To begin with program costing, </a:t>
            </a:r>
          </a:p>
          <a:p>
            <a:r>
              <a:rPr lang="en-US" dirty="0">
                <a:latin typeface="Calibri" charset="0"/>
              </a:rPr>
              <a:t>we interviewed an advertising, </a:t>
            </a:r>
          </a:p>
          <a:p>
            <a:r>
              <a:rPr lang="en-US" dirty="0">
                <a:latin typeface="Calibri" charset="0"/>
              </a:rPr>
              <a:t>retail, </a:t>
            </a:r>
          </a:p>
          <a:p>
            <a:r>
              <a:rPr lang="en-US" dirty="0">
                <a:latin typeface="Calibri" charset="0"/>
              </a:rPr>
              <a:t>and sales executive </a:t>
            </a:r>
          </a:p>
          <a:p>
            <a:r>
              <a:rPr lang="en-US" dirty="0">
                <a:latin typeface="Calibri" charset="0"/>
              </a:rPr>
              <a:t>to begin to understand costs </a:t>
            </a:r>
          </a:p>
          <a:p>
            <a:r>
              <a:rPr lang="en-US" dirty="0">
                <a:latin typeface="Calibri" charset="0"/>
              </a:rPr>
              <a:t>and calculate an estimate for each of our proposed tactics</a:t>
            </a:r>
            <a:r>
              <a:rPr lang="en-US" dirty="0" smtClean="0">
                <a:latin typeface="Calibri" charset="0"/>
              </a:rPr>
              <a:t>.</a:t>
            </a:r>
          </a:p>
          <a:p>
            <a:endParaRPr lang="en-US" dirty="0" smtClean="0">
              <a:latin typeface="Calibri" charset="0"/>
            </a:endParaRPr>
          </a:p>
          <a:p>
            <a:r>
              <a:rPr lang="en-US" dirty="0" smtClean="0">
                <a:latin typeface="Calibri" charset="0"/>
              </a:rPr>
              <a:t>The</a:t>
            </a:r>
            <a:r>
              <a:rPr lang="en-US" baseline="0" dirty="0" smtClean="0">
                <a:latin typeface="Calibri" charset="0"/>
              </a:rPr>
              <a:t> overall cost of proposed strategies is 4 MM dollars</a:t>
            </a:r>
          </a:p>
          <a:p>
            <a:r>
              <a:rPr lang="en-US" baseline="0" dirty="0" smtClean="0">
                <a:latin typeface="Calibri" charset="0"/>
              </a:rPr>
              <a:t>This total consists of our three individual strategies and</a:t>
            </a:r>
          </a:p>
          <a:p>
            <a:r>
              <a:rPr lang="en-US" baseline="0" dirty="0" smtClean="0">
                <a:latin typeface="Calibri" charset="0"/>
              </a:rPr>
              <a:t>The four corresponding tactics for each</a:t>
            </a:r>
          </a:p>
          <a:p>
            <a:endParaRPr lang="en-US" baseline="0" dirty="0" smtClean="0">
              <a:latin typeface="Calibri" charset="0"/>
            </a:endParaRPr>
          </a:p>
          <a:p>
            <a:endParaRPr lang="en-US" dirty="0">
              <a:latin typeface="Calibri" charset="0"/>
            </a:endParaRPr>
          </a:p>
          <a:p>
            <a:r>
              <a:rPr lang="en-US" dirty="0">
                <a:latin typeface="Calibri" charset="0"/>
              </a:rPr>
              <a:t>This amount was proportionally spread </a:t>
            </a:r>
          </a:p>
          <a:p>
            <a:r>
              <a:rPr lang="en-US" dirty="0">
                <a:latin typeface="Calibri" charset="0"/>
              </a:rPr>
              <a:t>over our proposed two year program schedule </a:t>
            </a:r>
          </a:p>
          <a:p>
            <a:r>
              <a:rPr lang="en-US" dirty="0">
                <a:latin typeface="Calibri" charset="0"/>
              </a:rPr>
              <a:t>to arrive at estimate costs for Year 1 and 2.</a:t>
            </a:r>
          </a:p>
          <a:p>
            <a:endParaRPr lang="en-US" dirty="0">
              <a:latin typeface="Calibri" charset="0"/>
            </a:endParaRPr>
          </a:p>
          <a:p>
            <a:r>
              <a:rPr lang="en-US" dirty="0">
                <a:latin typeface="Calibri" charset="0"/>
              </a:rPr>
              <a:t>We recognize this is a large investment, </a:t>
            </a:r>
          </a:p>
          <a:p>
            <a:r>
              <a:rPr lang="en-US" dirty="0">
                <a:latin typeface="Calibri" charset="0"/>
              </a:rPr>
              <a:t>therefore, </a:t>
            </a:r>
          </a:p>
          <a:p>
            <a:r>
              <a:rPr lang="en-US" dirty="0">
                <a:latin typeface="Calibri" charset="0"/>
              </a:rPr>
              <a:t>we have measured the projected impact of these strategies.</a:t>
            </a:r>
          </a:p>
          <a:p>
            <a:endParaRPr lang="en-US" dirty="0">
              <a:latin typeface="Calibri" charset="0"/>
            </a:endParaRPr>
          </a:p>
          <a:p>
            <a:r>
              <a:rPr lang="en-US" dirty="0" smtClean="0">
                <a:latin typeface="Calibri" charset="0"/>
              </a:rPr>
              <a:t>From FMI</a:t>
            </a:r>
            <a:endParaRPr lang="en-US" dirty="0">
              <a:latin typeface="Calibri" charset="0"/>
            </a:endParaRPr>
          </a:p>
          <a:p>
            <a:r>
              <a:rPr lang="en-US" dirty="0">
                <a:latin typeface="Calibri" charset="0"/>
              </a:rPr>
              <a:t>19.5*27% (Gross Margin) = 5.3…..over 5 million in net revenue from the strategies</a:t>
            </a:r>
          </a:p>
          <a:p>
            <a:r>
              <a:rPr lang="en-US" dirty="0">
                <a:latin typeface="Calibri" charset="0"/>
              </a:rPr>
              <a:t>Spend 4 million to gain 5 million in the first year (but there will be a future gain)</a:t>
            </a:r>
          </a:p>
          <a:p>
            <a:r>
              <a:rPr lang="en-US" dirty="0">
                <a:latin typeface="Calibri" charset="0"/>
              </a:rPr>
              <a:t>The goal is to prevent erosion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From FMI, average annual sales per square foot is roughly $550 dollars</a:t>
            </a:r>
          </a:p>
          <a:p>
            <a:endParaRPr lang="en-US" dirty="0">
              <a:latin typeface="Calibri" charset="0"/>
            </a:endParaRPr>
          </a:p>
          <a:p>
            <a:r>
              <a:rPr lang="en-US" dirty="0">
                <a:latin typeface="Calibri" charset="0"/>
              </a:rPr>
              <a:t>From Chief data, total square footage is roughly 355,000 square feet. </a:t>
            </a:r>
          </a:p>
          <a:p>
            <a:endParaRPr lang="en-US" dirty="0">
              <a:latin typeface="Calibri" charset="0"/>
            </a:endParaRPr>
          </a:p>
          <a:p>
            <a:r>
              <a:rPr lang="en-US" dirty="0">
                <a:latin typeface="Calibri" charset="0"/>
              </a:rPr>
              <a:t>Based on this, Chief</a:t>
            </a:r>
            <a:r>
              <a:rPr lang="ja-JP" altLang="en-US" dirty="0">
                <a:latin typeface="Calibri" charset="0"/>
              </a:rPr>
              <a:t>’</a:t>
            </a:r>
            <a:r>
              <a:rPr lang="en-US" altLang="ja-JP" dirty="0">
                <a:latin typeface="Calibri" charset="0"/>
              </a:rPr>
              <a:t>s Average Annual Sales should be approximately $195 million.</a:t>
            </a:r>
          </a:p>
          <a:p>
            <a:endParaRPr lang="en-US" dirty="0">
              <a:latin typeface="Calibri" charset="0"/>
            </a:endParaRPr>
          </a:p>
          <a:p>
            <a:r>
              <a:rPr lang="en-US" dirty="0">
                <a:latin typeface="Calibri" charset="0"/>
              </a:rPr>
              <a:t>If our programs had a lower than average impact on sales, the impact could be a 9.7 million sales lift.  </a:t>
            </a:r>
          </a:p>
          <a:p>
            <a:endParaRPr lang="en-US" dirty="0">
              <a:latin typeface="Calibri" charset="0"/>
            </a:endParaRPr>
          </a:p>
          <a:p>
            <a:r>
              <a:rPr lang="en-US" dirty="0">
                <a:latin typeface="Calibri" charset="0"/>
              </a:rPr>
              <a:t>If the programs had a higher than average impact on sales, the impact could be a 29.3 million.</a:t>
            </a:r>
          </a:p>
          <a:p>
            <a:endParaRPr lang="en-US" dirty="0">
              <a:latin typeface="Calibri" charset="0"/>
            </a:endParaRPr>
          </a:p>
          <a:p>
            <a:r>
              <a:rPr lang="en-US" dirty="0">
                <a:latin typeface="Calibri" charset="0"/>
              </a:rPr>
              <a:t>However, an average impact would be around 19.5 million dollars.</a:t>
            </a:r>
          </a:p>
          <a:p>
            <a:endParaRPr lang="en-US" dirty="0">
              <a:latin typeface="Calibri" charset="0"/>
            </a:endParaRPr>
          </a:p>
          <a:p>
            <a:r>
              <a:rPr lang="en-US" dirty="0">
                <a:latin typeface="Calibri" charset="0"/>
              </a:rPr>
              <a:t>Based on our estimates, Chief will have the opportunity to increase their annual sales by $19.5MM with an investment of </a:t>
            </a:r>
            <a:r>
              <a:rPr lang="en-US" dirty="0" smtClean="0">
                <a:latin typeface="Calibri" charset="0"/>
              </a:rPr>
              <a:t>$4MM</a:t>
            </a:r>
          </a:p>
          <a:p>
            <a:endParaRPr lang="en-US" dirty="0" smtClean="0">
              <a:latin typeface="Calibri" charset="0"/>
            </a:endParaRPr>
          </a:p>
          <a:p>
            <a:r>
              <a:rPr lang="en-US" dirty="0" smtClean="0">
                <a:latin typeface="Calibri" charset="0"/>
              </a:rPr>
              <a:t>With</a:t>
            </a:r>
            <a:r>
              <a:rPr lang="en-US" baseline="0" dirty="0" smtClean="0">
                <a:latin typeface="Calibri" charset="0"/>
              </a:rPr>
              <a:t> gross margin considered, Chief will have the opportunity to increase net revenue by 5MM in the next two years with our recommended programs.</a:t>
            </a:r>
          </a:p>
          <a:p>
            <a:endParaRPr lang="en-US" baseline="0" dirty="0" smtClean="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C00000"/>
                </a:solidFill>
                <a:latin typeface="Calibri" charset="0"/>
              </a:rPr>
              <a:t>Our </a:t>
            </a:r>
            <a:r>
              <a:rPr lang="en-US" dirty="0">
                <a:solidFill>
                  <a:srgbClr val="C00000"/>
                </a:solidFill>
                <a:latin typeface="Calibri" charset="0"/>
              </a:rPr>
              <a:t>recommended tactics should be executed in a logical sequence as follows: </a:t>
            </a:r>
          </a:p>
          <a:p>
            <a:endParaRPr lang="en-US" dirty="0">
              <a:solidFill>
                <a:srgbClr val="C00000"/>
              </a:solidFill>
              <a:latin typeface="Calibri" charset="0"/>
            </a:endParaRPr>
          </a:p>
          <a:p>
            <a:r>
              <a:rPr lang="en-US" dirty="0">
                <a:solidFill>
                  <a:srgbClr val="C00000"/>
                </a:solidFill>
                <a:latin typeface="Calibri" charset="0"/>
              </a:rPr>
              <a:t>First, differentiate through products and programs</a:t>
            </a:r>
          </a:p>
          <a:p>
            <a:r>
              <a:rPr lang="en-US" dirty="0">
                <a:solidFill>
                  <a:srgbClr val="C00000"/>
                </a:solidFill>
                <a:latin typeface="Calibri" charset="0"/>
              </a:rPr>
              <a:t>Then, improve in-store experience.</a:t>
            </a:r>
          </a:p>
          <a:p>
            <a:r>
              <a:rPr lang="en-US" dirty="0">
                <a:solidFill>
                  <a:srgbClr val="C00000"/>
                </a:solidFill>
                <a:latin typeface="Calibri" charset="0"/>
              </a:rPr>
              <a:t>Lastly, communicate developments to customers.</a:t>
            </a:r>
          </a:p>
          <a:p>
            <a:endParaRPr lang="en-US" dirty="0">
              <a:solidFill>
                <a:srgbClr val="C00000"/>
              </a:solidFill>
              <a:latin typeface="Calibri" charset="0"/>
            </a:endParaRPr>
          </a:p>
          <a:p>
            <a:r>
              <a:rPr lang="en-US" dirty="0">
                <a:solidFill>
                  <a:srgbClr val="C00000"/>
                </a:solidFill>
                <a:latin typeface="Calibri" charset="0"/>
              </a:rPr>
              <a:t>This exhibit shows this pacing over a two-year period.</a:t>
            </a:r>
            <a:endParaRPr lang="en-US" dirty="0">
              <a:latin typeface="Calibri" charset="0"/>
            </a:endParaRPr>
          </a:p>
          <a:p>
            <a:endParaRPr lang="en-US"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Although the strategies become more expensive in Q5-Q6, there is a strong push for communication at this time.</a:t>
            </a:r>
            <a:endParaRPr lang="en-US" dirty="0" smtClean="0">
              <a:latin typeface="Calibri" charset="0"/>
            </a:endParaRPr>
          </a:p>
          <a:p>
            <a:endParaRPr lang="en-US" dirty="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conclusion, from our thorough research and data analysis, </a:t>
            </a:r>
          </a:p>
          <a:p>
            <a:endParaRPr lang="en-US">
              <a:latin typeface="Calibri" charset="0"/>
            </a:endParaRPr>
          </a:p>
          <a:p>
            <a:r>
              <a:rPr lang="en-US">
                <a:latin typeface="Calibri" charset="0"/>
              </a:rPr>
              <a:t>we identified three major </a:t>
            </a:r>
            <a:r>
              <a:rPr lang="en-US" b="1">
                <a:latin typeface="Calibri" charset="0"/>
              </a:rPr>
              <a:t>issues</a:t>
            </a:r>
            <a:r>
              <a:rPr lang="en-US">
                <a:latin typeface="Calibri" charset="0"/>
              </a:rPr>
              <a:t> contributing to the </a:t>
            </a:r>
            <a:r>
              <a:rPr lang="en-US" b="1">
                <a:latin typeface="Calibri" charset="0"/>
              </a:rPr>
              <a:t>problem</a:t>
            </a:r>
            <a:r>
              <a:rPr lang="en-US">
                <a:latin typeface="Calibri" charset="0"/>
              </a:rPr>
              <a:t>. </a:t>
            </a:r>
          </a:p>
          <a:p>
            <a:endParaRPr lang="en-US">
              <a:latin typeface="Calibri" charset="0"/>
            </a:endParaRPr>
          </a:p>
          <a:p>
            <a:r>
              <a:rPr lang="en-US">
                <a:latin typeface="Calibri" charset="0"/>
              </a:rPr>
              <a:t>We established an </a:t>
            </a:r>
            <a:r>
              <a:rPr lang="en-US" b="1">
                <a:latin typeface="Calibri" charset="0"/>
              </a:rPr>
              <a:t>objective</a:t>
            </a:r>
            <a:r>
              <a:rPr lang="en-US">
                <a:latin typeface="Calibri" charset="0"/>
              </a:rPr>
              <a:t> and set of </a:t>
            </a:r>
            <a:r>
              <a:rPr lang="en-US" b="1">
                <a:latin typeface="Calibri" charset="0"/>
              </a:rPr>
              <a:t>strategies</a:t>
            </a:r>
            <a:r>
              <a:rPr lang="en-US">
                <a:latin typeface="Calibri" charset="0"/>
              </a:rPr>
              <a:t> that, </a:t>
            </a:r>
          </a:p>
          <a:p>
            <a:endParaRPr lang="en-US">
              <a:latin typeface="Calibri" charset="0"/>
            </a:endParaRPr>
          </a:p>
          <a:p>
            <a:r>
              <a:rPr lang="en-US">
                <a:latin typeface="Calibri" charset="0"/>
              </a:rPr>
              <a:t>if implemented through our recommended </a:t>
            </a:r>
            <a:r>
              <a:rPr lang="en-US" b="1">
                <a:latin typeface="Calibri" charset="0"/>
              </a:rPr>
              <a:t>tactics</a:t>
            </a:r>
            <a:r>
              <a:rPr lang="en-US">
                <a:latin typeface="Calibri" charset="0"/>
              </a:rPr>
              <a:t>, </a:t>
            </a:r>
          </a:p>
          <a:p>
            <a:endParaRPr lang="en-US">
              <a:latin typeface="Calibri" charset="0"/>
            </a:endParaRPr>
          </a:p>
          <a:p>
            <a:r>
              <a:rPr lang="en-US">
                <a:latin typeface="Calibri" charset="0"/>
              </a:rPr>
              <a:t>could directly address the market share erosion and loss of sales for Chief Super Markets.</a:t>
            </a:r>
          </a:p>
          <a:p>
            <a:endParaRPr lang="en-US">
              <a:latin typeface="Calibri" charset="0"/>
            </a:endParaRPr>
          </a:p>
          <a:p>
            <a:endParaRPr lang="en-US">
              <a:latin typeface="Calibri" charset="0"/>
            </a:endParaRPr>
          </a:p>
          <a:p>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return</a:t>
            </a:r>
            <a:r>
              <a:rPr lang="en-US" baseline="0" dirty="0" smtClean="0"/>
              <a:t> t</a:t>
            </a:r>
            <a:r>
              <a:rPr lang="en-US" dirty="0" smtClean="0"/>
              <a:t>o</a:t>
            </a:r>
            <a:r>
              <a:rPr lang="en-US" baseline="0" dirty="0" smtClean="0"/>
              <a:t> our initial puzzle, you can see that the strategies presented fulfill Chief’s mission statement through tangible realities.  Combining these pieces in a meaningful way will help to bring value to  both Chief and their shoppers. The bigger picture reveals long-term success for Chief’s. </a:t>
            </a:r>
            <a:endParaRPr lang="en-US" dirty="0"/>
          </a:p>
        </p:txBody>
      </p:sp>
    </p:spTree>
    <p:extLst>
      <p:ext uri="{BB962C8B-B14F-4D97-AF65-F5344CB8AC3E}">
        <p14:creationId xmlns:p14="http://schemas.microsoft.com/office/powerpoint/2010/main" val="104368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Thank you for your time, we will now take any questions. </a:t>
            </a:r>
          </a:p>
          <a:p>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Unique food offerings</a:t>
            </a:r>
          </a:p>
          <a:p>
            <a:pPr eaLnBrk="1" hangingPunct="1"/>
            <a:r>
              <a:rPr lang="en-US">
                <a:latin typeface="Calibri" charset="0"/>
              </a:rPr>
              <a:t>Unmatched experience</a:t>
            </a:r>
          </a:p>
          <a:p>
            <a:pPr eaLnBrk="1" hangingPunct="1"/>
            <a:endParaRPr lang="en-US">
              <a:latin typeface="Calibri" charset="0"/>
            </a:endParaRPr>
          </a:p>
          <a:p>
            <a:pPr eaLnBrk="1" hangingPunct="1"/>
            <a:r>
              <a:rPr lang="en-US">
                <a:latin typeface="Calibri" charset="0"/>
              </a:rPr>
              <a:t>Solutions</a:t>
            </a:r>
          </a:p>
          <a:p>
            <a:pPr eaLnBrk="1" hangingPunct="1"/>
            <a:r>
              <a:rPr lang="en-US">
                <a:latin typeface="Calibri" charset="0"/>
              </a:rPr>
              <a:t>Value </a:t>
            </a:r>
          </a:p>
          <a:p>
            <a:pPr eaLnBrk="1" hangingPunct="1"/>
            <a:r>
              <a:rPr lang="en-US">
                <a:latin typeface="Calibri" charset="0"/>
              </a:rPr>
              <a:t>Delight Customers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Big communication push in Q5-Q6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puzzle pieces represent the key aspects of Chief Supermarkets.  </a:t>
            </a:r>
          </a:p>
          <a:p>
            <a:endParaRPr lang="en-US" baseline="0" dirty="0" smtClean="0"/>
          </a:p>
          <a:p>
            <a:r>
              <a:rPr lang="en-US" baseline="0" dirty="0" smtClean="0"/>
              <a:t>Throughout our presentation we will propose a strategy that will put these pieces together and bring the Chief mission statement to life.  </a:t>
            </a:r>
          </a:p>
          <a:p>
            <a:endParaRPr lang="en-US" baseline="0" dirty="0" smtClean="0"/>
          </a:p>
          <a:p>
            <a:endParaRPr lang="en-US" baseline="0" dirty="0" smtClean="0"/>
          </a:p>
        </p:txBody>
      </p:sp>
    </p:spTree>
    <p:extLst>
      <p:ext uri="{BB962C8B-B14F-4D97-AF65-F5344CB8AC3E}">
        <p14:creationId xmlns:p14="http://schemas.microsoft.com/office/powerpoint/2010/main" val="316934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In order to clearly define the problem, we reviewed multiple sources of data.</a:t>
            </a:r>
          </a:p>
          <a:p>
            <a:endParaRPr lang="en-US" dirty="0">
              <a:latin typeface="Calibri" charset="0"/>
            </a:endParaRPr>
          </a:p>
          <a:p>
            <a:r>
              <a:rPr lang="en-US" dirty="0">
                <a:latin typeface="Calibri" charset="0"/>
              </a:rPr>
              <a:t>As you can see, we looked at a wide variety and large quantity of information to ensure that we understood the whole picture. </a:t>
            </a: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We performed</a:t>
            </a:r>
            <a:r>
              <a:rPr lang="en-US" baseline="0" dirty="0" smtClean="0">
                <a:latin typeface="Calibri" charset="0"/>
              </a:rPr>
              <a:t> multiple analyses based upon the data sources previously shown.</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We also considered the retail marketing mix when developing the problem definition.</a:t>
            </a:r>
          </a:p>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a:p>
            <a:pPr eaLnBrk="1" hangingPunct="1">
              <a:spcBef>
                <a:spcPct val="0"/>
              </a:spcBef>
            </a:pPr>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We </a:t>
            </a:r>
            <a:r>
              <a:rPr lang="en-US" dirty="0">
                <a:latin typeface="Calibri" charset="0"/>
              </a:rPr>
              <a:t>see three issues leading to market share erosion and loss of sales. </a:t>
            </a:r>
          </a:p>
          <a:p>
            <a:endParaRPr lang="en-US" dirty="0">
              <a:latin typeface="Calibri" charset="0"/>
            </a:endParaRPr>
          </a:p>
          <a:p>
            <a:r>
              <a:rPr lang="en-US" dirty="0">
                <a:latin typeface="Calibri" charset="0"/>
              </a:rPr>
              <a:t>We worked with a </a:t>
            </a:r>
            <a:r>
              <a:rPr lang="en-US" b="1" dirty="0">
                <a:latin typeface="Calibri" charset="0"/>
              </a:rPr>
              <a:t>loosely stated problem definition</a:t>
            </a:r>
            <a:r>
              <a:rPr lang="en-US" dirty="0">
                <a:latin typeface="Calibri" charset="0"/>
              </a:rPr>
              <a:t>.</a:t>
            </a:r>
          </a:p>
          <a:p>
            <a:endParaRPr lang="en-US" dirty="0">
              <a:latin typeface="Calibri" charset="0"/>
            </a:endParaRPr>
          </a:p>
          <a:p>
            <a:r>
              <a:rPr lang="en-US" dirty="0">
                <a:latin typeface="Calibri" charset="0"/>
              </a:rPr>
              <a:t>As can be seen in this diagram, there are three major factors contributing to the loss of sales and market share erosion that Chief has been experiencing.</a:t>
            </a:r>
          </a:p>
          <a:p>
            <a:endParaRPr lang="en-US" dirty="0">
              <a:latin typeface="Calibri" charset="0"/>
            </a:endParaRPr>
          </a:p>
          <a:p>
            <a:r>
              <a:rPr lang="en-US" b="1" dirty="0">
                <a:latin typeface="Calibri" charset="0"/>
              </a:rPr>
              <a:t>Now we will expand a little further on the issues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The </a:t>
            </a:r>
            <a:r>
              <a:rPr lang="en-US" b="1" dirty="0">
                <a:latin typeface="Calibri" charset="0"/>
              </a:rPr>
              <a:t>first issue</a:t>
            </a:r>
            <a:r>
              <a:rPr lang="en-US" dirty="0">
                <a:latin typeface="Calibri" charset="0"/>
              </a:rPr>
              <a:t> is increased competition in the marketplace.</a:t>
            </a:r>
          </a:p>
          <a:p>
            <a:pPr eaLnBrk="1" hangingPunct="1"/>
            <a:r>
              <a:rPr lang="en-US" dirty="0">
                <a:latin typeface="Calibri" charset="0"/>
              </a:rPr>
              <a:t>This competition is giving shoppers several options when deciding where to purchase their groceries.</a:t>
            </a:r>
          </a:p>
          <a:p>
            <a:pPr eaLnBrk="1" hangingPunct="1"/>
            <a:endParaRPr lang="en-US" dirty="0">
              <a:latin typeface="Calibri" charset="0"/>
            </a:endParaRPr>
          </a:p>
          <a:p>
            <a:pPr eaLnBrk="1" hangingPunct="1"/>
            <a:r>
              <a:rPr lang="en-US" dirty="0">
                <a:latin typeface="Calibri" charset="0"/>
              </a:rPr>
              <a:t>Our identification of increased competition as an issue is based on two factors: </a:t>
            </a:r>
          </a:p>
          <a:p>
            <a:pPr eaLnBrk="1" hangingPunct="1"/>
            <a:endParaRPr lang="en-US" dirty="0">
              <a:latin typeface="Calibri" charset="0"/>
            </a:endParaRPr>
          </a:p>
          <a:p>
            <a:pPr eaLnBrk="1" hangingPunct="1"/>
            <a:r>
              <a:rPr lang="en-US" dirty="0">
                <a:latin typeface="Calibri" charset="0"/>
              </a:rPr>
              <a:t>The growth of alternative retail channels and outlets </a:t>
            </a:r>
          </a:p>
          <a:p>
            <a:pPr eaLnBrk="1" hangingPunct="1"/>
            <a:r>
              <a:rPr lang="en-US" dirty="0">
                <a:latin typeface="Calibri" charset="0"/>
              </a:rPr>
              <a:t>as well as  </a:t>
            </a:r>
          </a:p>
          <a:p>
            <a:pPr eaLnBrk="1" hangingPunct="1"/>
            <a:r>
              <a:rPr lang="en-US" dirty="0">
                <a:latin typeface="Calibri" charset="0"/>
              </a:rPr>
              <a:t>The movement of consumers shopping multiple channels for best value</a:t>
            </a:r>
          </a:p>
          <a:p>
            <a:pPr eaLnBrk="1" hangingPunct="1"/>
            <a:endParaRPr lang="en-US" dirty="0">
              <a:latin typeface="Calibri" charset="0"/>
            </a:endParaRPr>
          </a:p>
          <a:p>
            <a:pPr eaLnBrk="1" hangingPunct="1"/>
            <a:endParaRPr lang="en-US" dirty="0">
              <a:latin typeface="Calibri" charset="0"/>
            </a:endParaRPr>
          </a:p>
          <a:p>
            <a:r>
              <a:rPr lang="en-US" b="1" dirty="0">
                <a:latin typeface="Calibri" charset="0"/>
              </a:rPr>
              <a:t>Mintel Oxygen Grocery Store Retailing </a:t>
            </a:r>
            <a:r>
              <a:rPr lang="en-US" dirty="0">
                <a:latin typeface="Calibri" charset="0"/>
              </a:rPr>
              <a:t>US - January 2011</a:t>
            </a:r>
          </a:p>
          <a:p>
            <a:pPr eaLnBrk="1" hangingPunct="1"/>
            <a:endParaRPr lang="en-US" dirty="0">
              <a:latin typeface="Calibri" charset="0"/>
            </a:endParaRPr>
          </a:p>
          <a:p>
            <a:pPr eaLnBrk="1" hangingPunct="1"/>
            <a:endParaRPr lang="en-US" sz="800"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Chief CEO, Stephanie Skylar was recently quoted, commenting on the various difficulties with in-store communication. </a:t>
            </a:r>
          </a:p>
          <a:p>
            <a:endParaRPr lang="en-US">
              <a:latin typeface="Calibri" charset="0"/>
            </a:endParaRPr>
          </a:p>
          <a:p>
            <a:r>
              <a:rPr lang="en-US">
                <a:latin typeface="Calibri" charset="0"/>
              </a:rPr>
              <a:t>This relates to our second issue: reaching and engaging customers.  </a:t>
            </a:r>
          </a:p>
          <a:p>
            <a:endParaRPr lang="en-US">
              <a:latin typeface="Calibri" charset="0"/>
            </a:endParaRPr>
          </a:p>
          <a:p>
            <a:r>
              <a:rPr lang="en-US">
                <a:latin typeface="Calibri" charset="0"/>
              </a:rPr>
              <a:t>Our identification of this issue is based on three points:</a:t>
            </a:r>
          </a:p>
          <a:p>
            <a:endParaRPr lang="en-US">
              <a:latin typeface="Calibri" charset="0"/>
            </a:endParaRPr>
          </a:p>
          <a:p>
            <a:r>
              <a:rPr lang="en-US">
                <a:latin typeface="Calibri" charset="0"/>
              </a:rPr>
              <a:t>The Chief website currently being difficult to navigate</a:t>
            </a:r>
          </a:p>
          <a:p>
            <a:endParaRPr lang="en-US">
              <a:latin typeface="Calibri" charset="0"/>
            </a:endParaRPr>
          </a:p>
          <a:p>
            <a:r>
              <a:rPr lang="en-US">
                <a:latin typeface="Calibri" charset="0"/>
              </a:rPr>
              <a:t>The Focus needed on key marketplace trends</a:t>
            </a:r>
          </a:p>
          <a:p>
            <a:r>
              <a:rPr lang="en-US">
                <a:latin typeface="Calibri" charset="0"/>
              </a:rPr>
              <a:t>AND</a:t>
            </a:r>
          </a:p>
          <a:p>
            <a:r>
              <a:rPr lang="en-US">
                <a:latin typeface="Calibri" charset="0"/>
              </a:rPr>
              <a:t>Value-added communication lacking in-store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0020D71-5B91-408D-B546-4B45575ABCEB}" type="datetime1">
              <a:rPr lang="en-US" smtClean="0"/>
              <a:pPr/>
              <a:t>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0959D9-181B-A244-9295-43888EB5D045}" type="slidenum">
              <a:rPr lang="en-US"/>
              <a:pPr/>
              <a:t>‹#›</a:t>
            </a:fld>
            <a:endParaRPr lang="en-US"/>
          </a:p>
        </p:txBody>
      </p:sp>
    </p:spTree>
    <p:extLst>
      <p:ext uri="{BB962C8B-B14F-4D97-AF65-F5344CB8AC3E}">
        <p14:creationId xmlns:p14="http://schemas.microsoft.com/office/powerpoint/2010/main" val="147116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C258A5-1032-4F8D-9C55-0DCD7ED12B6E}" type="datetime1">
              <a:rPr lang="en-US" smtClean="0"/>
              <a:pPr/>
              <a:t>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7CAD68-BBE2-4D4A-A99C-BE7107BF73F9}" type="slidenum">
              <a:rPr lang="en-US"/>
              <a:pPr/>
              <a:t>‹#›</a:t>
            </a:fld>
            <a:endParaRPr lang="en-US"/>
          </a:p>
        </p:txBody>
      </p:sp>
    </p:spTree>
    <p:extLst>
      <p:ext uri="{BB962C8B-B14F-4D97-AF65-F5344CB8AC3E}">
        <p14:creationId xmlns:p14="http://schemas.microsoft.com/office/powerpoint/2010/main" val="137290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5C7524-8A31-4CF4-A8BE-3F2A1B26F809}" type="datetime1">
              <a:rPr lang="en-US" smtClean="0"/>
              <a:pPr/>
              <a:t>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079E72-E92B-A34D-8A1C-528B9374CBD0}" type="slidenum">
              <a:rPr lang="en-US"/>
              <a:pPr/>
              <a:t>‹#›</a:t>
            </a:fld>
            <a:endParaRPr lang="en-US"/>
          </a:p>
        </p:txBody>
      </p:sp>
    </p:spTree>
    <p:extLst>
      <p:ext uri="{BB962C8B-B14F-4D97-AF65-F5344CB8AC3E}">
        <p14:creationId xmlns:p14="http://schemas.microsoft.com/office/powerpoint/2010/main" val="53923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8267C0-0492-44FB-8B30-A23AFF8D0D9E}" type="datetime1">
              <a:rPr lang="en-US" smtClean="0"/>
              <a:pPr/>
              <a:t>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505200" y="6492875"/>
            <a:ext cx="2133600" cy="365125"/>
          </a:xfrm>
        </p:spPr>
        <p:txBody>
          <a:bodyPr/>
          <a:lstStyle>
            <a:lvl1pPr>
              <a:defRPr/>
            </a:lvl1pPr>
          </a:lstStyle>
          <a:p>
            <a:fld id="{DA7DC926-BEC2-254C-89A2-C0C48E02C423}" type="slidenum">
              <a:rPr lang="en-US"/>
              <a:pPr/>
              <a:t>‹#›</a:t>
            </a:fld>
            <a:endParaRPr lang="en-US"/>
          </a:p>
        </p:txBody>
      </p:sp>
    </p:spTree>
    <p:extLst>
      <p:ext uri="{BB962C8B-B14F-4D97-AF65-F5344CB8AC3E}">
        <p14:creationId xmlns:p14="http://schemas.microsoft.com/office/powerpoint/2010/main" val="36850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A60AE4-3F34-4FF4-9F16-6F680FD9780C}" type="datetime1">
              <a:rPr lang="en-US" smtClean="0"/>
              <a:pPr/>
              <a:t>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CF4CEC-3E40-E448-ADD7-061382A5D18B}" type="slidenum">
              <a:rPr lang="en-US"/>
              <a:pPr/>
              <a:t>‹#›</a:t>
            </a:fld>
            <a:endParaRPr lang="en-US"/>
          </a:p>
        </p:txBody>
      </p:sp>
    </p:spTree>
    <p:extLst>
      <p:ext uri="{BB962C8B-B14F-4D97-AF65-F5344CB8AC3E}">
        <p14:creationId xmlns:p14="http://schemas.microsoft.com/office/powerpoint/2010/main" val="423620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6CC171F-B456-4CA9-B9D0-1DDF46F6A0E5}" type="datetime1">
              <a:rPr lang="en-US" smtClean="0"/>
              <a:pPr/>
              <a:t>2/10/2013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6E22FC-493E-DE40-8C55-A61921D7BC20}" type="slidenum">
              <a:rPr lang="en-US"/>
              <a:pPr/>
              <a:t>‹#›</a:t>
            </a:fld>
            <a:endParaRPr lang="en-US"/>
          </a:p>
        </p:txBody>
      </p:sp>
    </p:spTree>
    <p:extLst>
      <p:ext uri="{BB962C8B-B14F-4D97-AF65-F5344CB8AC3E}">
        <p14:creationId xmlns:p14="http://schemas.microsoft.com/office/powerpoint/2010/main" val="32032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9EB78A8-BF65-4C36-929F-D3DF86D92162}" type="datetime1">
              <a:rPr lang="en-US" smtClean="0"/>
              <a:pPr/>
              <a:t>2/10/2013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254FB05-AEAD-3E41-9733-A6079083AFE6}" type="slidenum">
              <a:rPr lang="en-US"/>
              <a:pPr/>
              <a:t>‹#›</a:t>
            </a:fld>
            <a:endParaRPr lang="en-US"/>
          </a:p>
        </p:txBody>
      </p:sp>
    </p:spTree>
    <p:extLst>
      <p:ext uri="{BB962C8B-B14F-4D97-AF65-F5344CB8AC3E}">
        <p14:creationId xmlns:p14="http://schemas.microsoft.com/office/powerpoint/2010/main" val="30652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A6B3046-624A-4AFB-9F25-A7A6E485A874}" type="datetime1">
              <a:rPr lang="en-US" smtClean="0"/>
              <a:pPr/>
              <a:t>2/10/2013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E8175AE-1F4E-C24B-B300-4FFBE4187A6F}" type="slidenum">
              <a:rPr lang="en-US"/>
              <a:pPr/>
              <a:t>‹#›</a:t>
            </a:fld>
            <a:endParaRPr lang="en-US"/>
          </a:p>
        </p:txBody>
      </p:sp>
    </p:spTree>
    <p:extLst>
      <p:ext uri="{BB962C8B-B14F-4D97-AF65-F5344CB8AC3E}">
        <p14:creationId xmlns:p14="http://schemas.microsoft.com/office/powerpoint/2010/main" val="290356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12F5CD9-57C0-43FC-8AE4-824076DDC924}" type="datetime1">
              <a:rPr lang="en-US" smtClean="0"/>
              <a:pPr/>
              <a:t>2/10/2013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6043A35-A14B-694E-B6FA-3A0003DC0D29}" type="slidenum">
              <a:rPr lang="en-US"/>
              <a:pPr/>
              <a:t>‹#›</a:t>
            </a:fld>
            <a:endParaRPr lang="en-US"/>
          </a:p>
        </p:txBody>
      </p:sp>
    </p:spTree>
    <p:extLst>
      <p:ext uri="{BB962C8B-B14F-4D97-AF65-F5344CB8AC3E}">
        <p14:creationId xmlns:p14="http://schemas.microsoft.com/office/powerpoint/2010/main" val="139893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E7844E-A9BF-42A9-8E3F-815BE789FEAC}" type="datetime1">
              <a:rPr lang="en-US" smtClean="0"/>
              <a:pPr/>
              <a:t>2/10/2013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599D31-74EF-4E4B-BD47-E3D7B8947D4B}" type="slidenum">
              <a:rPr lang="en-US"/>
              <a:pPr/>
              <a:t>‹#›</a:t>
            </a:fld>
            <a:endParaRPr lang="en-US"/>
          </a:p>
        </p:txBody>
      </p:sp>
    </p:spTree>
    <p:extLst>
      <p:ext uri="{BB962C8B-B14F-4D97-AF65-F5344CB8AC3E}">
        <p14:creationId xmlns:p14="http://schemas.microsoft.com/office/powerpoint/2010/main" val="287636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8400FEA-85BF-4FE4-88CF-5C0C09DF2F93}" type="datetime1">
              <a:rPr lang="en-US" smtClean="0"/>
              <a:pPr/>
              <a:t>2/10/2013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002050-40E0-A841-8AE5-EC1369FE4290}" type="slidenum">
              <a:rPr lang="en-US"/>
              <a:pPr/>
              <a:t>‹#›</a:t>
            </a:fld>
            <a:endParaRPr lang="en-US"/>
          </a:p>
        </p:txBody>
      </p:sp>
    </p:spTree>
    <p:extLst>
      <p:ext uri="{BB962C8B-B14F-4D97-AF65-F5344CB8AC3E}">
        <p14:creationId xmlns:p14="http://schemas.microsoft.com/office/powerpoint/2010/main" val="55760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457194B-8070-45E0-90EF-406258AA6919}" type="datetime1">
              <a:rPr lang="en-US" smtClean="0"/>
              <a:pPr/>
              <a:t>2/10/2013</a:t>
            </a:fld>
            <a:endParaRPr lang="en-US"/>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fld id="{F24A0560-722A-2E4E-A894-137C95BD31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jpeg"/><Relationship Id="rId4" Type="http://schemas.openxmlformats.org/officeDocument/2006/relationships/diagramLayout" Target="../diagrams/layout5.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jpeg"/><Relationship Id="rId4" Type="http://schemas.openxmlformats.org/officeDocument/2006/relationships/diagramLayout" Target="../diagrams/layout6.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jpeg"/><Relationship Id="rId4" Type="http://schemas.openxmlformats.org/officeDocument/2006/relationships/diagramLayout" Target="../diagrams/layout7.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3.jpeg"/><Relationship Id="rId10" Type="http://schemas.microsoft.com/office/2007/relationships/diagramDrawing" Target="../diagrams/drawing8.xml"/><Relationship Id="rId4" Type="http://schemas.openxmlformats.org/officeDocument/2006/relationships/image" Target="../media/image2.png"/><Relationship Id="rId9"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jpeg"/><Relationship Id="rId4" Type="http://schemas.openxmlformats.org/officeDocument/2006/relationships/diagramLayout" Target="../diagrams/layout9.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3.jpeg"/><Relationship Id="rId4" Type="http://schemas.openxmlformats.org/officeDocument/2006/relationships/diagramLayout" Target="../diagrams/layout10.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3.jpeg"/><Relationship Id="rId10" Type="http://schemas.microsoft.com/office/2007/relationships/diagramDrawing" Target="../diagrams/drawing11.xml"/><Relationship Id="rId4" Type="http://schemas.openxmlformats.org/officeDocument/2006/relationships/image" Target="../media/image2.png"/><Relationship Id="rId9" Type="http://schemas.openxmlformats.org/officeDocument/2006/relationships/diagramColors" Target="../diagrams/colors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jpeg"/><Relationship Id="rId4" Type="http://schemas.openxmlformats.org/officeDocument/2006/relationships/diagramLayout" Target="../diagrams/layout12.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jpeg"/><Relationship Id="rId4" Type="http://schemas.openxmlformats.org/officeDocument/2006/relationships/diagramLayout" Target="../diagrams/layout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jpeg"/><Relationship Id="rId4" Type="http://schemas.openxmlformats.org/officeDocument/2006/relationships/diagramLayout" Target="../diagrams/layout3.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jpeg"/><Relationship Id="rId4" Type="http://schemas.openxmlformats.org/officeDocument/2006/relationships/diagramLayout" Target="../diagrams/layout4.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p:txBody>
          <a:bodyPr/>
          <a:lstStyle/>
          <a:p>
            <a:r>
              <a:rPr lang="en-US" b="1" dirty="0">
                <a:solidFill>
                  <a:schemeClr val="bg1"/>
                </a:solidFill>
                <a:latin typeface="Calibri" charset="0"/>
              </a:rPr>
              <a:t>Saint </a:t>
            </a:r>
            <a:r>
              <a:rPr lang="en-US" b="1" dirty="0" smtClean="0">
                <a:solidFill>
                  <a:schemeClr val="bg1"/>
                </a:solidFill>
                <a:latin typeface="Calibri" charset="0"/>
              </a:rPr>
              <a:t>Joseph’</a:t>
            </a:r>
            <a:r>
              <a:rPr lang="en-US" altLang="ja-JP" b="1" dirty="0" smtClean="0">
                <a:solidFill>
                  <a:schemeClr val="bg1"/>
                </a:solidFill>
                <a:latin typeface="Calibri" charset="0"/>
              </a:rPr>
              <a:t>s </a:t>
            </a:r>
            <a:r>
              <a:rPr lang="en-US" altLang="ja-JP" b="1" dirty="0">
                <a:solidFill>
                  <a:schemeClr val="bg1"/>
                </a:solidFill>
                <a:latin typeface="Calibri" charset="0"/>
              </a:rPr>
              <a:t>University</a:t>
            </a:r>
            <a:endParaRPr lang="en-US" b="1" dirty="0">
              <a:solidFill>
                <a:schemeClr val="bg1"/>
              </a:solidFill>
              <a:latin typeface="Calibri" charset="0"/>
            </a:endParaRPr>
          </a:p>
        </p:txBody>
      </p:sp>
      <p:sp>
        <p:nvSpPr>
          <p:cNvPr id="5" name="Subtitle 4"/>
          <p:cNvSpPr>
            <a:spLocks noGrp="1"/>
          </p:cNvSpPr>
          <p:nvPr>
            <p:ph type="subTitle" idx="1"/>
          </p:nvPr>
        </p:nvSpPr>
        <p:spPr/>
        <p:txBody>
          <a:bodyPr/>
          <a:lstStyle/>
          <a:p>
            <a:pPr>
              <a:defRPr/>
            </a:pPr>
            <a:r>
              <a:rPr lang="en-US" b="1" i="1" dirty="0" smtClean="0">
                <a:solidFill>
                  <a:schemeClr val="bg1">
                    <a:lumMod val="85000"/>
                  </a:schemeClr>
                </a:solidFill>
                <a:ea typeface="+mn-ea"/>
                <a:cs typeface="+mn-cs"/>
              </a:rPr>
              <a:t>National Grocers Association </a:t>
            </a:r>
          </a:p>
          <a:p>
            <a:pPr>
              <a:defRPr/>
            </a:pPr>
            <a:r>
              <a:rPr lang="en-US" b="1" i="1" dirty="0" smtClean="0">
                <a:solidFill>
                  <a:schemeClr val="bg1">
                    <a:lumMod val="85000"/>
                  </a:schemeClr>
                </a:solidFill>
                <a:ea typeface="+mn-ea"/>
                <a:cs typeface="+mn-cs"/>
              </a:rPr>
              <a:t>University Case Study Competition</a:t>
            </a:r>
          </a:p>
          <a:p>
            <a:pPr>
              <a:defRPr/>
            </a:pPr>
            <a:r>
              <a:rPr lang="en-US" b="1" i="1" dirty="0" smtClean="0">
                <a:solidFill>
                  <a:schemeClr val="bg1">
                    <a:lumMod val="85000"/>
                  </a:schemeClr>
                </a:solidFill>
                <a:ea typeface="+mn-ea"/>
                <a:cs typeface="+mn-cs"/>
              </a:rPr>
              <a:t>2013 </a:t>
            </a:r>
            <a:endParaRPr lang="en-US" b="1" i="1" dirty="0">
              <a:solidFill>
                <a:schemeClr val="bg1">
                  <a:lumMod val="85000"/>
                </a:schemeClr>
              </a:solidFil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62427090"/>
              </p:ext>
            </p:extLst>
          </p:nvPr>
        </p:nvGraphicFramePr>
        <p:xfrm>
          <a:off x="457200" y="1981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1268"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Issue #3: Lack of Differentiation</a:t>
            </a:r>
          </a:p>
        </p:txBody>
      </p:sp>
      <p:pic>
        <p:nvPicPr>
          <p:cNvPr id="11269"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
          <p:cNvSpPr txBox="1">
            <a:spLocks noChangeArrowheads="1"/>
          </p:cNvSpPr>
          <p:nvPr/>
        </p:nvSpPr>
        <p:spPr bwMode="auto">
          <a:xfrm>
            <a:off x="457200" y="766763"/>
            <a:ext cx="8229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ja-JP" altLang="en-US" sz="2400"/>
              <a:t>“</a:t>
            </a:r>
            <a:r>
              <a:rPr lang="en-US" altLang="ja-JP" sz="2200"/>
              <a:t>Chief exists to </a:t>
            </a:r>
            <a:r>
              <a:rPr lang="en-US" altLang="ja-JP" sz="2200" b="1" i="1"/>
              <a:t>delight</a:t>
            </a:r>
            <a:r>
              <a:rPr lang="en-US" altLang="ja-JP" sz="2200"/>
              <a:t> our customers </a:t>
            </a:r>
            <a:br>
              <a:rPr lang="en-US" altLang="ja-JP" sz="2200"/>
            </a:br>
            <a:r>
              <a:rPr lang="en-US" altLang="ja-JP" sz="2200"/>
              <a:t>with </a:t>
            </a:r>
            <a:r>
              <a:rPr lang="en-US" altLang="ja-JP" sz="2200" b="1" i="1"/>
              <a:t>great food </a:t>
            </a:r>
            <a:r>
              <a:rPr lang="en-US" altLang="ja-JP" sz="2200"/>
              <a:t>and </a:t>
            </a:r>
            <a:r>
              <a:rPr lang="en-US" altLang="ja-JP" sz="2200" b="1" i="1"/>
              <a:t>experiences</a:t>
            </a:r>
            <a:r>
              <a:rPr lang="en-US" altLang="ja-JP" sz="2200"/>
              <a:t>.</a:t>
            </a:r>
            <a:r>
              <a:rPr lang="ja-JP" altLang="en-US" sz="2200"/>
              <a:t>”</a:t>
            </a:r>
            <a:r>
              <a:rPr lang="en-US" altLang="ja-JP" sz="2200"/>
              <a:t>                      </a:t>
            </a:r>
          </a:p>
          <a:p>
            <a:pPr algn="r" eaLnBrk="1" hangingPunct="1"/>
            <a:r>
              <a:rPr lang="en-US" sz="2200"/>
              <a:t> - Chief Mission Statement </a:t>
            </a:r>
          </a:p>
        </p:txBody>
      </p:sp>
      <p:sp>
        <p:nvSpPr>
          <p:cNvPr id="11273" name="TextBox 3"/>
          <p:cNvSpPr txBox="1">
            <a:spLocks noChangeArrowheads="1"/>
          </p:cNvSpPr>
          <p:nvPr/>
        </p:nvSpPr>
        <p:spPr bwMode="auto">
          <a:xfrm>
            <a:off x="4572000" y="5867400"/>
            <a:ext cx="4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12" name="Slide Number Placeholder 11"/>
          <p:cNvSpPr>
            <a:spLocks noGrp="1"/>
          </p:cNvSpPr>
          <p:nvPr>
            <p:ph type="sldNum" sz="quarter" idx="12"/>
          </p:nvPr>
        </p:nvSpPr>
        <p:spPr/>
        <p:txBody>
          <a:bodyPr/>
          <a:lstStyle/>
          <a:p>
            <a:fld id="{DA7DC926-BEC2-254C-89A2-C0C48E02C4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000" b="1" dirty="0"/>
              <a:t>Issues &amp; Problem Definition </a:t>
            </a:r>
          </a:p>
        </p:txBody>
      </p:sp>
      <p:pic>
        <p:nvPicPr>
          <p:cNvPr id="12292"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DA7DC926-BEC2-254C-89A2-C0C48E02C4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3315" name="Title 1"/>
          <p:cNvSpPr>
            <a:spLocks noGrp="1"/>
          </p:cNvSpPr>
          <p:nvPr>
            <p:ph type="title"/>
          </p:nvPr>
        </p:nvSpPr>
        <p:spPr>
          <a:xfrm>
            <a:off x="-36513" y="-176213"/>
            <a:ext cx="9144001" cy="962026"/>
          </a:xfrm>
        </p:spPr>
        <p:txBody>
          <a:bodyPr/>
          <a:lstStyle/>
          <a:p>
            <a:pPr eaLnBrk="1" hangingPunct="1"/>
            <a:r>
              <a:rPr lang="en-US" sz="4000" b="1">
                <a:solidFill>
                  <a:schemeClr val="bg1"/>
                </a:solidFill>
                <a:latin typeface="Calibri" charset="0"/>
              </a:rPr>
              <a:t>Economics of Retail Sales</a:t>
            </a:r>
          </a:p>
        </p:txBody>
      </p:sp>
      <p:sp>
        <p:nvSpPr>
          <p:cNvPr id="13316" name="Content Placeholder 7"/>
          <p:cNvSpPr>
            <a:spLocks noGrp="1"/>
          </p:cNvSpPr>
          <p:nvPr>
            <p:ph idx="1"/>
          </p:nvPr>
        </p:nvSpPr>
        <p:spPr>
          <a:xfrm>
            <a:off x="4572000" y="1676400"/>
            <a:ext cx="4183063" cy="3124200"/>
          </a:xfrm>
        </p:spPr>
        <p:txBody>
          <a:bodyPr/>
          <a:lstStyle/>
          <a:p>
            <a:pPr marL="0" indent="0">
              <a:buFont typeface="Arial" charset="0"/>
              <a:buNone/>
            </a:pPr>
            <a:r>
              <a:rPr lang="en-US" dirty="0">
                <a:latin typeface="Calibri" charset="0"/>
              </a:rPr>
              <a:t>Total Sales =</a:t>
            </a:r>
          </a:p>
          <a:p>
            <a:pPr marL="0" indent="0">
              <a:buFont typeface="Arial" charset="0"/>
              <a:buNone/>
            </a:pPr>
            <a:r>
              <a:rPr lang="en-US" dirty="0">
                <a:latin typeface="Calibri" charset="0"/>
              </a:rPr>
              <a:t>Number of Shoppers</a:t>
            </a:r>
          </a:p>
          <a:p>
            <a:pPr marL="0" indent="0">
              <a:buFont typeface="Arial" charset="0"/>
              <a:buNone/>
            </a:pPr>
            <a:r>
              <a:rPr lang="en-US" dirty="0">
                <a:latin typeface="Calibri" charset="0"/>
              </a:rPr>
              <a:t>X Number of Trips</a:t>
            </a:r>
          </a:p>
          <a:p>
            <a:pPr marL="0" indent="0">
              <a:buFont typeface="Arial" charset="0"/>
              <a:buNone/>
            </a:pPr>
            <a:r>
              <a:rPr lang="en-US" dirty="0">
                <a:latin typeface="Calibri" charset="0"/>
              </a:rPr>
              <a:t>X Number of Items</a:t>
            </a:r>
          </a:p>
          <a:p>
            <a:pPr marL="0" indent="0">
              <a:buFont typeface="Arial" charset="0"/>
              <a:buNone/>
            </a:pPr>
            <a:r>
              <a:rPr lang="en-US" dirty="0">
                <a:latin typeface="Calibri" charset="0"/>
              </a:rPr>
              <a:t>X Average Prices</a:t>
            </a:r>
          </a:p>
        </p:txBody>
      </p:sp>
      <p:pic>
        <p:nvPicPr>
          <p:cNvPr id="13317"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31"/>
          <p:cNvGrpSpPr>
            <a:grpSpLocks/>
          </p:cNvGrpSpPr>
          <p:nvPr/>
        </p:nvGrpSpPr>
        <p:grpSpPr bwMode="auto">
          <a:xfrm>
            <a:off x="838200" y="1752600"/>
            <a:ext cx="3048000" cy="2743200"/>
            <a:chOff x="6913098" y="2057401"/>
            <a:chExt cx="2002133" cy="1828797"/>
          </a:xfrm>
        </p:grpSpPr>
        <p:sp>
          <p:nvSpPr>
            <p:cNvPr id="33" name="Oval 32"/>
            <p:cNvSpPr/>
            <p:nvPr/>
          </p:nvSpPr>
          <p:spPr>
            <a:xfrm>
              <a:off x="6913098" y="2057401"/>
              <a:ext cx="2002133" cy="1828797"/>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Oval 4"/>
            <p:cNvSpPr/>
            <p:nvPr/>
          </p:nvSpPr>
          <p:spPr>
            <a:xfrm>
              <a:off x="7113311" y="2325159"/>
              <a:ext cx="1558952" cy="1293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590" tIns="21590" rIns="21590" bIns="21590" spcCol="1270" anchor="ctr"/>
            <a:lstStyle/>
            <a:p>
              <a:pPr algn="ctr" defTabSz="755650">
                <a:lnSpc>
                  <a:spcPct val="90000"/>
                </a:lnSpc>
                <a:spcAft>
                  <a:spcPct val="35000"/>
                </a:spcAft>
                <a:defRPr/>
              </a:pPr>
              <a:r>
                <a:rPr lang="en-US" sz="3200" dirty="0"/>
                <a:t>Increasing Market </a:t>
              </a:r>
              <a:r>
                <a:rPr lang="en-US" sz="3200" dirty="0" smtClean="0"/>
                <a:t>Share</a:t>
              </a:r>
              <a:br>
                <a:rPr lang="en-US" sz="3200" dirty="0" smtClean="0"/>
              </a:br>
              <a:r>
                <a:rPr lang="en-US" sz="3200" dirty="0" smtClean="0"/>
                <a:t>&amp; Sales</a:t>
              </a:r>
              <a:endParaRPr lang="en-US" sz="3200" dirty="0"/>
            </a:p>
          </p:txBody>
        </p:sp>
      </p:grpSp>
      <p:sp>
        <p:nvSpPr>
          <p:cNvPr id="13" name="Slide Number Placeholder 12"/>
          <p:cNvSpPr>
            <a:spLocks noGrp="1"/>
          </p:cNvSpPr>
          <p:nvPr>
            <p:ph type="sldNum" sz="quarter" idx="12"/>
          </p:nvPr>
        </p:nvSpPr>
        <p:spPr/>
        <p:txBody>
          <a:bodyPr/>
          <a:lstStyle/>
          <a:p>
            <a:fld id="{DA7DC926-BEC2-254C-89A2-C0C48E02C4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430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9"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000" b="1" dirty="0"/>
              <a:t>Objective &amp; Strategic Ideas</a:t>
            </a:r>
          </a:p>
        </p:txBody>
      </p:sp>
      <p:sp>
        <p:nvSpPr>
          <p:cNvPr id="10" name="Slide Number Placeholder 9"/>
          <p:cNvSpPr>
            <a:spLocks noGrp="1"/>
          </p:cNvSpPr>
          <p:nvPr>
            <p:ph type="sldNum" sz="quarter" idx="12"/>
          </p:nvPr>
        </p:nvSpPr>
        <p:spPr/>
        <p:txBody>
          <a:bodyPr/>
          <a:lstStyle/>
          <a:p>
            <a:fld id="{DA7DC926-BEC2-254C-89A2-C0C48E02C4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Target Market Definition</a:t>
            </a:r>
          </a:p>
        </p:txBody>
      </p:sp>
      <p:pic>
        <p:nvPicPr>
          <p:cNvPr id="15364"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nvGraphicFramePr>
        <p:xfrm>
          <a:off x="228600" y="838200"/>
          <a:ext cx="8534400"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p:cNvSpPr txBox="1"/>
          <p:nvPr/>
        </p:nvSpPr>
        <p:spPr>
          <a:xfrm>
            <a:off x="2286000" y="6477000"/>
            <a:ext cx="4876800" cy="554038"/>
          </a:xfrm>
          <a:prstGeom prst="rect">
            <a:avLst/>
          </a:prstGeom>
          <a:noFill/>
        </p:spPr>
        <p:txBody>
          <a:bodyPr>
            <a:spAutoFit/>
          </a:bodyPr>
          <a:lstStyle/>
          <a:p>
            <a:pPr algn="r">
              <a:defRPr/>
            </a:pPr>
            <a:r>
              <a:rPr lang="en-US" sz="1200" dirty="0">
                <a:latin typeface="+mj-lt"/>
                <a:ea typeface="+mn-ea"/>
                <a:cs typeface="Arial" charset="0"/>
              </a:rPr>
              <a:t>Mosaic 2012</a:t>
            </a:r>
          </a:p>
          <a:p>
            <a:pPr algn="r">
              <a:defRPr/>
            </a:pPr>
            <a:endParaRPr lang="en-US" dirty="0">
              <a:ea typeface="+mn-ea"/>
              <a:cs typeface="Arial" charset="0"/>
            </a:endParaRPr>
          </a:p>
        </p:txBody>
      </p:sp>
      <p:sp>
        <p:nvSpPr>
          <p:cNvPr id="13" name="Slide Number Placeholder 12"/>
          <p:cNvSpPr>
            <a:spLocks noGrp="1"/>
          </p:cNvSpPr>
          <p:nvPr>
            <p:ph type="sldNum" sz="quarter" idx="12"/>
          </p:nvPr>
        </p:nvSpPr>
        <p:spPr/>
        <p:txBody>
          <a:bodyPr/>
          <a:lstStyle/>
          <a:p>
            <a:fld id="{DA7DC926-BEC2-254C-89A2-C0C48E02C4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0"/>
          <p:cNvSpPr>
            <a:spLocks noGrp="1"/>
          </p:cNvSpPr>
          <p:nvPr>
            <p:ph idx="1"/>
          </p:nvPr>
        </p:nvSpPr>
        <p:spPr>
          <a:xfrm>
            <a:off x="457200" y="1143000"/>
            <a:ext cx="8229600" cy="4525963"/>
          </a:xfrm>
        </p:spPr>
        <p:txBody>
          <a:bodyPr/>
          <a:lstStyle/>
          <a:p>
            <a:r>
              <a:rPr lang="en-US" dirty="0">
                <a:latin typeface="Calibri" charset="0"/>
              </a:rPr>
              <a:t>Economizing: Savings and Value</a:t>
            </a:r>
          </a:p>
          <a:p>
            <a:r>
              <a:rPr lang="en-US" dirty="0">
                <a:latin typeface="Calibri" charset="0"/>
              </a:rPr>
              <a:t>Convenience</a:t>
            </a:r>
          </a:p>
          <a:p>
            <a:r>
              <a:rPr lang="en-US" dirty="0">
                <a:latin typeface="Calibri" charset="0"/>
              </a:rPr>
              <a:t>Health &amp; Wellness</a:t>
            </a:r>
          </a:p>
          <a:p>
            <a:r>
              <a:rPr lang="en-US" dirty="0">
                <a:latin typeface="Calibri" charset="0"/>
              </a:rPr>
              <a:t>Sales Erosion to Alternative Channels</a:t>
            </a:r>
          </a:p>
          <a:p>
            <a:r>
              <a:rPr lang="en-US" dirty="0">
                <a:latin typeface="Calibri" charset="0"/>
              </a:rPr>
              <a:t>Corporate </a:t>
            </a:r>
            <a:r>
              <a:rPr lang="en-US" dirty="0" smtClean="0">
                <a:latin typeface="Calibri" charset="0"/>
              </a:rPr>
              <a:t>Social Responsibility</a:t>
            </a:r>
            <a:endParaRPr lang="en-US" dirty="0">
              <a:latin typeface="Calibri" charset="0"/>
            </a:endParaRPr>
          </a:p>
          <a:p>
            <a:r>
              <a:rPr lang="en-US" dirty="0">
                <a:latin typeface="Calibri" charset="0"/>
              </a:rPr>
              <a:t>Social Media </a:t>
            </a:r>
          </a:p>
          <a:p>
            <a:r>
              <a:rPr lang="en-US" dirty="0">
                <a:latin typeface="Calibri" charset="0"/>
              </a:rPr>
              <a:t>Growth of Private Label </a:t>
            </a:r>
          </a:p>
        </p:txBody>
      </p:sp>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txBox="1">
            <a:spLocks/>
          </p:cNvSpPr>
          <p:nvPr/>
        </p:nvSpPr>
        <p:spPr bwMode="auto">
          <a:xfrm>
            <a:off x="457200" y="-198438"/>
            <a:ext cx="8229600" cy="960438"/>
          </a:xfrm>
          <a:prstGeom prst="rect">
            <a:avLst/>
          </a:prstGeom>
          <a:noFill/>
          <a:ln w="9525">
            <a:noFill/>
            <a:miter lim="800000"/>
            <a:headEnd/>
            <a:tailEnd/>
          </a:ln>
        </p:spPr>
        <p:txBody>
          <a:bodyPr anchor="ctr"/>
          <a:lstStyle/>
          <a:p>
            <a:pPr algn="ctr">
              <a:defRPr/>
            </a:pPr>
            <a:r>
              <a:rPr lang="en-US" sz="4000" b="1" dirty="0">
                <a:solidFill>
                  <a:schemeClr val="bg1"/>
                </a:solidFill>
                <a:latin typeface="+mj-lt"/>
                <a:ea typeface="+mj-ea"/>
                <a:cs typeface="+mj-cs"/>
              </a:rPr>
              <a:t>Key Marketplace Trends</a:t>
            </a:r>
          </a:p>
        </p:txBody>
      </p:sp>
      <p:pic>
        <p:nvPicPr>
          <p:cNvPr id="16389"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fld id="{DA7DC926-BEC2-254C-89A2-C0C48E02C4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7411"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Strategy #1: Tactics</a:t>
            </a:r>
          </a:p>
        </p:txBody>
      </p:sp>
      <p:graphicFrame>
        <p:nvGraphicFramePr>
          <p:cNvPr id="13" name="Diagram 12"/>
          <p:cNvGraphicFramePr/>
          <p:nvPr/>
        </p:nvGraphicFramePr>
        <p:xfrm>
          <a:off x="457200" y="9906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3"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DA7DC926-BEC2-254C-89A2-C0C48E02C4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Tactic: Reconstruct Website</a:t>
            </a:r>
          </a:p>
        </p:txBody>
      </p:sp>
      <p:pic>
        <p:nvPicPr>
          <p:cNvPr id="18436"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l="30000" t="13988" r="30536" b="11507"/>
          <a:stretch>
            <a:fillRect/>
          </a:stretch>
        </p:blipFill>
        <p:spPr bwMode="auto">
          <a:xfrm>
            <a:off x="304800" y="838201"/>
            <a:ext cx="3905250" cy="44237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40"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t="13449" r="60536" b="21577"/>
          <a:stretch>
            <a:fillRect/>
          </a:stretch>
        </p:blipFill>
        <p:spPr bwMode="auto">
          <a:xfrm>
            <a:off x="4751570" y="838201"/>
            <a:ext cx="4240030" cy="41886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H="1">
            <a:off x="4419600" y="609600"/>
            <a:ext cx="28576" cy="58674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11"/>
          <p:cNvSpPr txBox="1">
            <a:spLocks noChangeArrowheads="1"/>
          </p:cNvSpPr>
          <p:nvPr/>
        </p:nvSpPr>
        <p:spPr bwMode="auto">
          <a:xfrm>
            <a:off x="4724400" y="5105400"/>
            <a:ext cx="3962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buFont typeface="Arial" pitchFamily="34" charset="0"/>
              <a:buChar char="•"/>
            </a:pPr>
            <a:r>
              <a:rPr lang="en-US" sz="2000" dirty="0" smtClean="0">
                <a:latin typeface="Calibri" charset="0"/>
              </a:rPr>
              <a:t> Restructure Information</a:t>
            </a:r>
          </a:p>
          <a:p>
            <a:pPr>
              <a:buFont typeface="Arial" pitchFamily="34" charset="0"/>
              <a:buChar char="•"/>
            </a:pPr>
            <a:r>
              <a:rPr lang="en-US" sz="2000" dirty="0" smtClean="0">
                <a:latin typeface="Calibri" charset="0"/>
              </a:rPr>
              <a:t> Improve Navigation</a:t>
            </a:r>
          </a:p>
          <a:p>
            <a:pPr>
              <a:buFont typeface="Arial" pitchFamily="34" charset="0"/>
              <a:buChar char="•"/>
            </a:pPr>
            <a:r>
              <a:rPr lang="en-US" sz="2000" dirty="0" smtClean="0">
                <a:latin typeface="Calibri" charset="0"/>
              </a:rPr>
              <a:t> Simplify Design</a:t>
            </a:r>
          </a:p>
          <a:p>
            <a:pPr>
              <a:buFont typeface="Arial" pitchFamily="34" charset="0"/>
              <a:buChar char="•"/>
            </a:pPr>
            <a:r>
              <a:rPr lang="en-US" sz="2000" dirty="0" smtClean="0">
                <a:latin typeface="Calibri" charset="0"/>
              </a:rPr>
              <a:t> Reduce Clutter</a:t>
            </a:r>
          </a:p>
        </p:txBody>
      </p:sp>
      <p:sp>
        <p:nvSpPr>
          <p:cNvPr id="14" name="Slide Number Placeholder 13"/>
          <p:cNvSpPr>
            <a:spLocks noGrp="1"/>
          </p:cNvSpPr>
          <p:nvPr>
            <p:ph type="sldNum" sz="quarter" idx="12"/>
          </p:nvPr>
        </p:nvSpPr>
        <p:spPr/>
        <p:txBody>
          <a:bodyPr/>
          <a:lstStyle/>
          <a:p>
            <a:fld id="{DA7DC926-BEC2-254C-89A2-C0C48E02C4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9462"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Tactic: Reconstruct Website</a:t>
            </a:r>
          </a:p>
        </p:txBody>
      </p:sp>
      <p:pic>
        <p:nvPicPr>
          <p:cNvPr id="1946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l="20476" t="63239" r="21428" b="31429"/>
          <a:stretch>
            <a:fillRect/>
          </a:stretch>
        </p:blipFill>
        <p:spPr bwMode="auto">
          <a:xfrm>
            <a:off x="0" y="914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Brace 9"/>
          <p:cNvSpPr/>
          <p:nvPr/>
        </p:nvSpPr>
        <p:spPr>
          <a:xfrm>
            <a:off x="4800600" y="3200400"/>
            <a:ext cx="838200" cy="2667000"/>
          </a:xfrm>
          <a:prstGeom prst="rightBrace">
            <a:avLst>
              <a:gd name="adj1" fmla="val 3106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2"/>
              </a:solidFill>
            </a:endParaRPr>
          </a:p>
        </p:txBody>
      </p:sp>
      <p:pic>
        <p:nvPicPr>
          <p:cNvPr id="194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63126" t="28000" r="21875" b="5000"/>
          <a:stretch>
            <a:fillRect/>
          </a:stretch>
        </p:blipFill>
        <p:spPr bwMode="auto">
          <a:xfrm>
            <a:off x="2971800" y="1524000"/>
            <a:ext cx="1828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14"/>
          <p:cNvSpPr txBox="1">
            <a:spLocks noChangeArrowheads="1"/>
          </p:cNvSpPr>
          <p:nvPr/>
        </p:nvSpPr>
        <p:spPr bwMode="auto">
          <a:xfrm>
            <a:off x="5791200" y="413385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2000" dirty="0">
                <a:latin typeface="+mj-lt"/>
              </a:rPr>
              <a:t> Reduce Wording</a:t>
            </a:r>
          </a:p>
          <a:p>
            <a:pPr eaLnBrk="1" hangingPunct="1">
              <a:buFont typeface="Arial" charset="0"/>
              <a:buChar char="•"/>
            </a:pPr>
            <a:r>
              <a:rPr lang="en-US" sz="2000" dirty="0">
                <a:latin typeface="+mj-lt"/>
              </a:rPr>
              <a:t> Utilize Larger Icons</a:t>
            </a:r>
          </a:p>
        </p:txBody>
      </p:sp>
      <p:sp>
        <p:nvSpPr>
          <p:cNvPr id="14" name="Slide Number Placeholder 13"/>
          <p:cNvSpPr>
            <a:spLocks noGrp="1"/>
          </p:cNvSpPr>
          <p:nvPr>
            <p:ph type="sldNum" sz="quarter" idx="12"/>
          </p:nvPr>
        </p:nvSpPr>
        <p:spPr/>
        <p:txBody>
          <a:bodyPr/>
          <a:lstStyle/>
          <a:p>
            <a:fld id="{DA7DC926-BEC2-254C-89A2-C0C48E02C42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20486" name="Picture 7" descr="Screen Shot 2013-01-26 at 4.27.37 PM.png"/>
          <p:cNvPicPr>
            <a:picLocks noChangeAspect="1"/>
          </p:cNvPicPr>
          <p:nvPr/>
        </p:nvPicPr>
        <p:blipFill>
          <a:blip r:embed="rId6" cstate="email">
            <a:extLst>
              <a:ext uri="{28A0092B-C50C-407E-A947-70E740481C1C}">
                <a14:useLocalDpi xmlns:a14="http://schemas.microsoft.com/office/drawing/2010/main" val="0"/>
              </a:ext>
            </a:extLst>
          </a:blip>
          <a:srcRect l="2271" r="7544"/>
          <a:stretch>
            <a:fillRect/>
          </a:stretch>
        </p:blipFill>
        <p:spPr bwMode="auto">
          <a:xfrm>
            <a:off x="381000" y="3049588"/>
            <a:ext cx="8247063"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Screen Shot 2013-01-26 at 4.28.31 PM.png"/>
          <p:cNvPicPr>
            <a:picLocks noChangeAspect="1"/>
          </p:cNvPicPr>
          <p:nvPr/>
        </p:nvPicPr>
        <p:blipFill>
          <a:blip r:embed="rId7" cstate="print">
            <a:extLst>
              <a:ext uri="{28A0092B-C50C-407E-A947-70E740481C1C}">
                <a14:useLocalDpi xmlns:a14="http://schemas.microsoft.com/office/drawing/2010/main" val="0"/>
              </a:ext>
            </a:extLst>
          </a:blip>
          <a:srcRect r="9059"/>
          <a:stretch>
            <a:fillRect/>
          </a:stretch>
        </p:blipFill>
        <p:spPr bwMode="auto">
          <a:xfrm>
            <a:off x="579438" y="1600200"/>
            <a:ext cx="78565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Tactic: Reconstruct Website</a:t>
            </a:r>
          </a:p>
        </p:txBody>
      </p:sp>
      <p:sp>
        <p:nvSpPr>
          <p:cNvPr id="20489" name="TextBox 11"/>
          <p:cNvSpPr txBox="1">
            <a:spLocks noChangeArrowheads="1"/>
          </p:cNvSpPr>
          <p:nvPr/>
        </p:nvSpPr>
        <p:spPr bwMode="auto">
          <a:xfrm>
            <a:off x="4114800" y="4930775"/>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2000" dirty="0">
                <a:latin typeface="+mj-lt"/>
              </a:rPr>
              <a:t> </a:t>
            </a:r>
            <a:r>
              <a:rPr lang="en-US" sz="2000" dirty="0" smtClean="0">
                <a:latin typeface="+mj-lt"/>
              </a:rPr>
              <a:t>Create Broader Categories </a:t>
            </a:r>
            <a:endParaRPr lang="en-US" sz="2000" dirty="0">
              <a:latin typeface="+mj-lt"/>
            </a:endParaRPr>
          </a:p>
          <a:p>
            <a:pPr eaLnBrk="1" hangingPunct="1">
              <a:buFont typeface="Arial" charset="0"/>
              <a:buChar char="•"/>
            </a:pPr>
            <a:r>
              <a:rPr lang="en-US" sz="2000" dirty="0">
                <a:latin typeface="+mj-lt"/>
              </a:rPr>
              <a:t> Develop Fewer Tabs</a:t>
            </a:r>
          </a:p>
        </p:txBody>
      </p:sp>
      <p:sp>
        <p:nvSpPr>
          <p:cNvPr id="13" name="Right Brace 12"/>
          <p:cNvSpPr/>
          <p:nvPr/>
        </p:nvSpPr>
        <p:spPr>
          <a:xfrm rot="5400000">
            <a:off x="4933950" y="1257300"/>
            <a:ext cx="838200" cy="6400800"/>
          </a:xfrm>
          <a:prstGeom prst="rightBrace">
            <a:avLst>
              <a:gd name="adj1" fmla="val 3106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2"/>
              </a:solidFill>
            </a:endParaRPr>
          </a:p>
        </p:txBody>
      </p:sp>
      <p:sp>
        <p:nvSpPr>
          <p:cNvPr id="14" name="Slide Number Placeholder 13"/>
          <p:cNvSpPr>
            <a:spLocks noGrp="1"/>
          </p:cNvSpPr>
          <p:nvPr>
            <p:ph type="sldNum" sz="quarter" idx="12"/>
          </p:nvPr>
        </p:nvSpPr>
        <p:spPr/>
        <p:txBody>
          <a:bodyPr/>
          <a:lstStyle/>
          <a:p>
            <a:fld id="{DA7DC926-BEC2-254C-89A2-C0C48E02C4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990600"/>
            <a:ext cx="8229600" cy="4800600"/>
          </a:xfrm>
        </p:spPr>
        <p:txBody>
          <a:bodyPr/>
          <a:lstStyle/>
          <a:p>
            <a:r>
              <a:rPr lang="en-US" dirty="0">
                <a:latin typeface="Calibri" charset="0"/>
              </a:rPr>
              <a:t>Saint Joseph</a:t>
            </a:r>
            <a:r>
              <a:rPr lang="ja-JP" altLang="en-US">
                <a:latin typeface="Calibri" charset="0"/>
              </a:rPr>
              <a:t>’</a:t>
            </a:r>
            <a:r>
              <a:rPr lang="en-US" altLang="ja-JP" dirty="0">
                <a:latin typeface="Calibri" charset="0"/>
              </a:rPr>
              <a:t>s University</a:t>
            </a:r>
          </a:p>
          <a:p>
            <a:r>
              <a:rPr lang="en-US" dirty="0">
                <a:latin typeface="Calibri" charset="0"/>
              </a:rPr>
              <a:t>Food Marketing Program</a:t>
            </a:r>
          </a:p>
          <a:p>
            <a:pPr lvl="1"/>
            <a:r>
              <a:rPr lang="en-US" dirty="0">
                <a:latin typeface="Calibri" charset="0"/>
              </a:rPr>
              <a:t>Lauren </a:t>
            </a:r>
            <a:r>
              <a:rPr lang="en-US" dirty="0" err="1">
                <a:latin typeface="Calibri" charset="0"/>
              </a:rPr>
              <a:t>DeLeon</a:t>
            </a:r>
            <a:endParaRPr lang="en-US" dirty="0">
              <a:latin typeface="Calibri" charset="0"/>
            </a:endParaRPr>
          </a:p>
          <a:p>
            <a:pPr lvl="1"/>
            <a:r>
              <a:rPr lang="en-US" dirty="0" err="1">
                <a:latin typeface="Calibri" charset="0"/>
              </a:rPr>
              <a:t>Norene</a:t>
            </a:r>
            <a:r>
              <a:rPr lang="en-US" dirty="0">
                <a:latin typeface="Calibri" charset="0"/>
              </a:rPr>
              <a:t> </a:t>
            </a:r>
            <a:r>
              <a:rPr lang="en-US" dirty="0" err="1">
                <a:latin typeface="Calibri" charset="0"/>
              </a:rPr>
              <a:t>Drici</a:t>
            </a:r>
            <a:endParaRPr lang="en-US" dirty="0">
              <a:latin typeface="Calibri" charset="0"/>
            </a:endParaRPr>
          </a:p>
          <a:p>
            <a:pPr lvl="1"/>
            <a:r>
              <a:rPr lang="en-US" dirty="0">
                <a:latin typeface="Calibri" charset="0"/>
              </a:rPr>
              <a:t>Ed Fagan</a:t>
            </a:r>
          </a:p>
          <a:p>
            <a:pPr lvl="1"/>
            <a:r>
              <a:rPr lang="en-US" dirty="0">
                <a:latin typeface="Calibri" charset="0"/>
              </a:rPr>
              <a:t>Mary </a:t>
            </a:r>
            <a:r>
              <a:rPr lang="en-US" dirty="0" err="1">
                <a:latin typeface="Calibri" charset="0"/>
              </a:rPr>
              <a:t>Sisti</a:t>
            </a:r>
            <a:endParaRPr lang="en-US" dirty="0">
              <a:latin typeface="Calibri" charset="0"/>
            </a:endParaRPr>
          </a:p>
          <a:p>
            <a:pPr lvl="1"/>
            <a:r>
              <a:rPr lang="en-US" dirty="0">
                <a:latin typeface="Calibri" charset="0"/>
              </a:rPr>
              <a:t>Devin </a:t>
            </a:r>
            <a:r>
              <a:rPr lang="en-US" dirty="0" err="1">
                <a:latin typeface="Calibri" charset="0"/>
              </a:rPr>
              <a:t>Tanney</a:t>
            </a:r>
            <a:r>
              <a:rPr lang="en-US" dirty="0">
                <a:latin typeface="Calibri" charset="0"/>
              </a:rPr>
              <a:t/>
            </a:r>
            <a:br>
              <a:rPr lang="en-US" dirty="0">
                <a:latin typeface="Calibri" charset="0"/>
              </a:rPr>
            </a:br>
            <a:endParaRPr lang="en-US" dirty="0">
              <a:latin typeface="Calibri" charset="0"/>
            </a:endParaRPr>
          </a:p>
          <a:p>
            <a:pPr algn="ctr">
              <a:buFont typeface="Arial" charset="0"/>
              <a:buNone/>
            </a:pPr>
            <a:r>
              <a:rPr lang="en-US" b="1" i="1" dirty="0">
                <a:latin typeface="Calibri" charset="0"/>
              </a:rPr>
              <a:t>Thank you for the opportunity!</a:t>
            </a:r>
          </a:p>
        </p:txBody>
      </p:sp>
      <p:pic>
        <p:nvPicPr>
          <p:cNvPr id="3075"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a:solidFill>
                  <a:schemeClr val="bg1"/>
                </a:solidFill>
                <a:latin typeface="+mj-lt"/>
                <a:ea typeface="+mj-ea"/>
                <a:cs typeface="+mj-cs"/>
              </a:rPr>
              <a:t>Introduction</a:t>
            </a:r>
          </a:p>
        </p:txBody>
      </p:sp>
      <p:pic>
        <p:nvPicPr>
          <p:cNvPr id="3079"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fld id="{DA7DC926-BEC2-254C-89A2-C0C48E02C4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1510"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Tactic: Reconstruct Website</a:t>
            </a:r>
          </a:p>
        </p:txBody>
      </p:sp>
      <p:pic>
        <p:nvPicPr>
          <p:cNvPr id="21511" name="Picture 8" descr="Screen Shot 2013-02-02 at 5.40.11 PM.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95563" y="3581400"/>
            <a:ext cx="63960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descr="Screen Shot 2013-02-02 at 5.40.38 PM.png"/>
          <p:cNvPicPr>
            <a:picLocks noChangeAspect="1"/>
          </p:cNvPicPr>
          <p:nvPr/>
        </p:nvPicPr>
        <p:blipFill>
          <a:blip r:embed="rId7" cstate="email">
            <a:extLst>
              <a:ext uri="{28A0092B-C50C-407E-A947-70E740481C1C}">
                <a14:useLocalDpi xmlns:a14="http://schemas.microsoft.com/office/drawing/2010/main" val="0"/>
              </a:ext>
            </a:extLst>
          </a:blip>
          <a:srcRect l="604" t="5885" r="2"/>
          <a:stretch>
            <a:fillRect/>
          </a:stretch>
        </p:blipFill>
        <p:spPr bwMode="auto">
          <a:xfrm>
            <a:off x="304800" y="762000"/>
            <a:ext cx="6261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Brace 10"/>
          <p:cNvSpPr/>
          <p:nvPr/>
        </p:nvSpPr>
        <p:spPr>
          <a:xfrm rot="10800000">
            <a:off x="1905000" y="3505200"/>
            <a:ext cx="838200" cy="2590800"/>
          </a:xfrm>
          <a:prstGeom prst="rightBrace">
            <a:avLst>
              <a:gd name="adj1" fmla="val 3106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chemeClr val="accent2"/>
              </a:solidFill>
            </a:endParaRPr>
          </a:p>
        </p:txBody>
      </p:sp>
      <p:sp>
        <p:nvSpPr>
          <p:cNvPr id="21514" name="TextBox 11"/>
          <p:cNvSpPr txBox="1">
            <a:spLocks noChangeArrowheads="1"/>
          </p:cNvSpPr>
          <p:nvPr/>
        </p:nvSpPr>
        <p:spPr bwMode="auto">
          <a:xfrm>
            <a:off x="152400" y="4038600"/>
            <a:ext cx="2209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2000" dirty="0">
                <a:latin typeface="+mj-lt"/>
              </a:rPr>
              <a:t> Utilize Stronger </a:t>
            </a:r>
            <a:br>
              <a:rPr lang="en-US" sz="2000" dirty="0">
                <a:latin typeface="+mj-lt"/>
              </a:rPr>
            </a:br>
            <a:r>
              <a:rPr lang="en-US" sz="2000" dirty="0">
                <a:latin typeface="+mj-lt"/>
              </a:rPr>
              <a:t>  Imagery </a:t>
            </a:r>
          </a:p>
          <a:p>
            <a:pPr eaLnBrk="1" hangingPunct="1">
              <a:buFont typeface="Arial" charset="0"/>
              <a:buChar char="•"/>
            </a:pPr>
            <a:r>
              <a:rPr lang="en-US" sz="2000" dirty="0">
                <a:latin typeface="+mj-lt"/>
              </a:rPr>
              <a:t> Provide </a:t>
            </a:r>
            <a:br>
              <a:rPr lang="en-US" sz="2000" dirty="0">
                <a:latin typeface="+mj-lt"/>
              </a:rPr>
            </a:br>
            <a:r>
              <a:rPr lang="en-US" sz="2000" dirty="0">
                <a:latin typeface="+mj-lt"/>
              </a:rPr>
              <a:t>  Value Added     </a:t>
            </a:r>
            <a:br>
              <a:rPr lang="en-US" sz="2000" dirty="0">
                <a:latin typeface="+mj-lt"/>
              </a:rPr>
            </a:br>
            <a:r>
              <a:rPr lang="en-US" sz="2000" dirty="0">
                <a:latin typeface="+mj-lt"/>
              </a:rPr>
              <a:t>  Information</a:t>
            </a:r>
          </a:p>
        </p:txBody>
      </p:sp>
      <p:sp>
        <p:nvSpPr>
          <p:cNvPr id="14" name="Slide Number Placeholder 13"/>
          <p:cNvSpPr>
            <a:spLocks noGrp="1"/>
          </p:cNvSpPr>
          <p:nvPr>
            <p:ph type="sldNum" sz="quarter" idx="12"/>
          </p:nvPr>
        </p:nvSpPr>
        <p:spPr/>
        <p:txBody>
          <a:bodyPr/>
          <a:lstStyle/>
          <a:p>
            <a:fld id="{DA7DC926-BEC2-254C-89A2-C0C48E02C4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2531" name="Title 1"/>
          <p:cNvSpPr>
            <a:spLocks noGrp="1"/>
          </p:cNvSpPr>
          <p:nvPr>
            <p:ph type="title"/>
          </p:nvPr>
        </p:nvSpPr>
        <p:spPr>
          <a:xfrm>
            <a:off x="0" y="-228600"/>
            <a:ext cx="9144000" cy="960438"/>
          </a:xfrm>
        </p:spPr>
        <p:txBody>
          <a:bodyPr/>
          <a:lstStyle/>
          <a:p>
            <a:pPr eaLnBrk="1" hangingPunct="1"/>
            <a:r>
              <a:rPr lang="en-US" sz="4000" b="1" dirty="0">
                <a:solidFill>
                  <a:schemeClr val="bg1"/>
                </a:solidFill>
                <a:latin typeface="Calibri" charset="0"/>
              </a:rPr>
              <a:t>Strategy #2: Tactics</a:t>
            </a:r>
          </a:p>
        </p:txBody>
      </p:sp>
      <p:graphicFrame>
        <p:nvGraphicFramePr>
          <p:cNvPr id="13" name="Diagram 12"/>
          <p:cNvGraphicFramePr/>
          <p:nvPr/>
        </p:nvGraphicFramePr>
        <p:xfrm>
          <a:off x="-762000" y="838200"/>
          <a:ext cx="1097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3"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DA7DC926-BEC2-254C-89A2-C0C48E02C4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3555" name="Title 1"/>
          <p:cNvSpPr>
            <a:spLocks noGrp="1"/>
          </p:cNvSpPr>
          <p:nvPr>
            <p:ph type="title"/>
          </p:nvPr>
        </p:nvSpPr>
        <p:spPr>
          <a:xfrm>
            <a:off x="0" y="30163"/>
            <a:ext cx="9144000" cy="960437"/>
          </a:xfrm>
        </p:spPr>
        <p:txBody>
          <a:bodyPr/>
          <a:lstStyle/>
          <a:p>
            <a:pPr eaLnBrk="1" hangingPunct="1"/>
            <a:r>
              <a:rPr lang="en-US" sz="2600" b="1" dirty="0">
                <a:solidFill>
                  <a:schemeClr val="bg1"/>
                </a:solidFill>
                <a:latin typeface="Calibri" charset="0"/>
              </a:rPr>
              <a:t>Tactic: Identify Signature Products &amp; Services that are Unique </a:t>
            </a:r>
            <a:br>
              <a:rPr lang="en-US" sz="2600" b="1" dirty="0">
                <a:solidFill>
                  <a:schemeClr val="bg1"/>
                </a:solidFill>
                <a:latin typeface="Calibri" charset="0"/>
              </a:rPr>
            </a:br>
            <a:endParaRPr lang="en-US" sz="2600" b="1" dirty="0">
              <a:solidFill>
                <a:schemeClr val="bg1"/>
              </a:solidFill>
              <a:latin typeface="Calibri" charset="0"/>
            </a:endParaRPr>
          </a:p>
        </p:txBody>
      </p:sp>
      <p:pic>
        <p:nvPicPr>
          <p:cNvPr id="23556"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491067" y="76200"/>
          <a:ext cx="4538133" cy="59658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p:cNvSpPr txBox="1"/>
          <p:nvPr/>
        </p:nvSpPr>
        <p:spPr>
          <a:xfrm>
            <a:off x="5257800" y="1371600"/>
            <a:ext cx="3657600" cy="3278188"/>
          </a:xfrm>
          <a:prstGeom prst="rect">
            <a:avLst/>
          </a:prstGeom>
          <a:noFill/>
        </p:spPr>
        <p:txBody>
          <a:bodyPr>
            <a:spAutoFit/>
          </a:bodyPr>
          <a:lstStyle/>
          <a:p>
            <a:pPr>
              <a:defRPr/>
            </a:pPr>
            <a:r>
              <a:rPr lang="en-US" sz="2300" b="1" dirty="0">
                <a:latin typeface="+mj-lt"/>
                <a:ea typeface="+mn-ea"/>
                <a:cs typeface="Arial" charset="0"/>
              </a:rPr>
              <a:t>Develop &amp; Leverage:</a:t>
            </a:r>
          </a:p>
          <a:p>
            <a:pPr marL="285750" indent="-285750">
              <a:buFont typeface="Arial" pitchFamily="34" charset="0"/>
              <a:buChar char="•"/>
              <a:defRPr/>
            </a:pPr>
            <a:r>
              <a:rPr lang="en-US" sz="2300" dirty="0" smtClean="0">
                <a:latin typeface="+mj-lt"/>
                <a:ea typeface="+mn-ea"/>
                <a:cs typeface="Arial" charset="0"/>
              </a:rPr>
              <a:t>Direct </a:t>
            </a:r>
            <a:r>
              <a:rPr lang="en-US" sz="2300" dirty="0">
                <a:latin typeface="+mj-lt"/>
                <a:ea typeface="+mn-ea"/>
                <a:cs typeface="Arial" charset="0"/>
              </a:rPr>
              <a:t>mail</a:t>
            </a:r>
          </a:p>
          <a:p>
            <a:pPr marL="285750" indent="-285750">
              <a:buFont typeface="Arial" pitchFamily="34" charset="0"/>
              <a:buChar char="•"/>
              <a:defRPr/>
            </a:pPr>
            <a:r>
              <a:rPr lang="en-US" sz="2300" dirty="0">
                <a:latin typeface="+mj-lt"/>
                <a:ea typeface="+mn-ea"/>
                <a:cs typeface="Arial" charset="0"/>
              </a:rPr>
              <a:t>Simplify and enhance signage</a:t>
            </a:r>
          </a:p>
          <a:p>
            <a:pPr marL="285750" indent="-285750">
              <a:buFont typeface="Arial" pitchFamily="34" charset="0"/>
              <a:buChar char="•"/>
              <a:defRPr/>
            </a:pPr>
            <a:r>
              <a:rPr lang="en-US" sz="2300" dirty="0" smtClean="0">
                <a:latin typeface="+mj-lt"/>
                <a:ea typeface="+mn-ea"/>
                <a:cs typeface="Arial" charset="0"/>
              </a:rPr>
              <a:t>Announce </a:t>
            </a:r>
            <a:r>
              <a:rPr lang="en-US" sz="2300" dirty="0">
                <a:latin typeface="+mj-lt"/>
                <a:ea typeface="+mn-ea"/>
                <a:cs typeface="Arial" charset="0"/>
              </a:rPr>
              <a:t>on </a:t>
            </a:r>
            <a:r>
              <a:rPr lang="en-US" sz="2300" dirty="0" smtClean="0">
                <a:latin typeface="+mj-lt"/>
                <a:ea typeface="+mn-ea"/>
                <a:cs typeface="Arial" charset="0"/>
              </a:rPr>
              <a:t>website</a:t>
            </a:r>
            <a:endParaRPr lang="en-US" sz="2300" dirty="0">
              <a:latin typeface="+mj-lt"/>
              <a:ea typeface="+mn-ea"/>
              <a:cs typeface="Arial" charset="0"/>
            </a:endParaRPr>
          </a:p>
          <a:p>
            <a:pPr marL="285750" indent="-285750">
              <a:buFont typeface="Arial" pitchFamily="34" charset="0"/>
              <a:buChar char="•"/>
              <a:defRPr/>
            </a:pPr>
            <a:r>
              <a:rPr lang="en-US" sz="2300" dirty="0">
                <a:latin typeface="+mj-lt"/>
                <a:ea typeface="+mn-ea"/>
                <a:cs typeface="Arial" charset="0"/>
              </a:rPr>
              <a:t>Prominent display</a:t>
            </a:r>
          </a:p>
          <a:p>
            <a:pPr marL="285750" indent="-285750">
              <a:buFont typeface="Arial" pitchFamily="34" charset="0"/>
              <a:buChar char="•"/>
              <a:defRPr/>
            </a:pPr>
            <a:r>
              <a:rPr lang="en-US" sz="2300" dirty="0">
                <a:latin typeface="+mj-lt"/>
                <a:ea typeface="+mn-ea"/>
                <a:cs typeface="Arial" charset="0"/>
              </a:rPr>
              <a:t>Cross merchandise</a:t>
            </a:r>
          </a:p>
          <a:p>
            <a:pPr>
              <a:defRPr/>
            </a:pPr>
            <a:endParaRPr lang="en-US" sz="2300" dirty="0">
              <a:latin typeface="+mj-lt"/>
              <a:ea typeface="+mn-ea"/>
              <a:cs typeface="Arial" charset="0"/>
            </a:endParaRPr>
          </a:p>
          <a:p>
            <a:pPr>
              <a:defRPr/>
            </a:pPr>
            <a:r>
              <a:rPr lang="en-US" sz="2300" dirty="0">
                <a:latin typeface="+mj-lt"/>
                <a:ea typeface="+mn-ea"/>
                <a:cs typeface="Arial" charset="0"/>
                <a:sym typeface="Wingdings" pitchFamily="2" charset="2"/>
              </a:rPr>
              <a:t> </a:t>
            </a:r>
            <a:r>
              <a:rPr lang="en-US" sz="2300" dirty="0">
                <a:latin typeface="+mj-lt"/>
                <a:ea typeface="+mn-ea"/>
                <a:cs typeface="Arial" charset="0"/>
              </a:rPr>
              <a:t>Focus on Meat &amp; Produce</a:t>
            </a:r>
          </a:p>
        </p:txBody>
      </p:sp>
      <p:sp>
        <p:nvSpPr>
          <p:cNvPr id="11" name="Slide Number Placeholder 10"/>
          <p:cNvSpPr>
            <a:spLocks noGrp="1"/>
          </p:cNvSpPr>
          <p:nvPr>
            <p:ph type="sldNum" sz="quarter" idx="12"/>
          </p:nvPr>
        </p:nvSpPr>
        <p:spPr/>
        <p:txBody>
          <a:bodyPr/>
          <a:lstStyle/>
          <a:p>
            <a:fld id="{DA7DC926-BEC2-254C-89A2-C0C48E02C4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4579" name="Title 1"/>
          <p:cNvSpPr>
            <a:spLocks noGrp="1"/>
          </p:cNvSpPr>
          <p:nvPr>
            <p:ph type="title"/>
          </p:nvPr>
        </p:nvSpPr>
        <p:spPr>
          <a:xfrm>
            <a:off x="0" y="30163"/>
            <a:ext cx="9144000" cy="960437"/>
          </a:xfrm>
        </p:spPr>
        <p:txBody>
          <a:bodyPr/>
          <a:lstStyle/>
          <a:p>
            <a:pPr eaLnBrk="1" hangingPunct="1"/>
            <a:r>
              <a:rPr lang="en-US" sz="2600" b="1">
                <a:solidFill>
                  <a:schemeClr val="bg1"/>
                </a:solidFill>
                <a:latin typeface="Calibri" charset="0"/>
              </a:rPr>
              <a:t>Tactic: Identify Signature Products &amp; Services that are Unique </a:t>
            </a:r>
            <a:br>
              <a:rPr lang="en-US" sz="2600" b="1">
                <a:solidFill>
                  <a:schemeClr val="bg1"/>
                </a:solidFill>
                <a:latin typeface="Calibri" charset="0"/>
              </a:rPr>
            </a:br>
            <a:endParaRPr lang="en-US" sz="2600" b="1">
              <a:solidFill>
                <a:schemeClr val="bg1"/>
              </a:solidFill>
              <a:latin typeface="Calibri" charset="0"/>
            </a:endParaRPr>
          </a:p>
        </p:txBody>
      </p:sp>
      <p:pic>
        <p:nvPicPr>
          <p:cNvPr id="24580"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descr="Screen Shot 2013-01-26 at 2.28.51 PM.png"/>
          <p:cNvPicPr>
            <a:picLocks noChangeAspect="1"/>
          </p:cNvPicPr>
          <p:nvPr/>
        </p:nvPicPr>
        <p:blipFill>
          <a:blip r:embed="rId6" cstate="print">
            <a:extLst>
              <a:ext uri="{28A0092B-C50C-407E-A947-70E740481C1C}">
                <a14:useLocalDpi xmlns:a14="http://schemas.microsoft.com/office/drawing/2010/main" val="0"/>
              </a:ext>
            </a:extLst>
          </a:blip>
          <a:srcRect b="-3175"/>
          <a:stretch>
            <a:fillRect/>
          </a:stretch>
        </p:blipFill>
        <p:spPr bwMode="auto">
          <a:xfrm>
            <a:off x="2057400" y="762000"/>
            <a:ext cx="5029200" cy="4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6477000"/>
            <a:ext cx="4876800" cy="554038"/>
          </a:xfrm>
          <a:prstGeom prst="rect">
            <a:avLst/>
          </a:prstGeom>
          <a:noFill/>
        </p:spPr>
        <p:txBody>
          <a:bodyPr>
            <a:spAutoFit/>
          </a:bodyPr>
          <a:lstStyle/>
          <a:p>
            <a:pPr algn="r">
              <a:defRPr/>
            </a:pPr>
            <a:r>
              <a:rPr lang="en-US" sz="1200" dirty="0">
                <a:latin typeface="+mj-lt"/>
                <a:ea typeface="+mn-ea"/>
                <a:cs typeface="Arial" charset="0"/>
              </a:rPr>
              <a:t>Food Marketing Institute 2011</a:t>
            </a:r>
          </a:p>
          <a:p>
            <a:pPr algn="r">
              <a:defRPr/>
            </a:pPr>
            <a:endParaRPr lang="en-US" dirty="0">
              <a:ea typeface="+mn-ea"/>
              <a:cs typeface="Arial" charset="0"/>
            </a:endParaRPr>
          </a:p>
        </p:txBody>
      </p:sp>
      <p:sp>
        <p:nvSpPr>
          <p:cNvPr id="2" name="TextBox 1"/>
          <p:cNvSpPr txBox="1"/>
          <p:nvPr/>
        </p:nvSpPr>
        <p:spPr>
          <a:xfrm>
            <a:off x="914400" y="5334000"/>
            <a:ext cx="7315200" cy="800219"/>
          </a:xfrm>
          <a:prstGeom prst="rect">
            <a:avLst/>
          </a:prstGeom>
          <a:noFill/>
        </p:spPr>
        <p:txBody>
          <a:bodyPr wrap="square" rtlCol="0">
            <a:spAutoFit/>
          </a:bodyPr>
          <a:lstStyle/>
          <a:p>
            <a:pPr algn="ctr"/>
            <a:r>
              <a:rPr lang="en-US" sz="2300" dirty="0" smtClean="0">
                <a:latin typeface="Calibri"/>
                <a:cs typeface="Calibri"/>
              </a:rPr>
              <a:t>Meat, poultry, and produce are key areas where Chief</a:t>
            </a:r>
            <a:br>
              <a:rPr lang="en-US" sz="2300" dirty="0" smtClean="0">
                <a:latin typeface="Calibri"/>
                <a:cs typeface="Calibri"/>
              </a:rPr>
            </a:br>
            <a:r>
              <a:rPr lang="en-US" sz="2300" dirty="0" smtClean="0">
                <a:latin typeface="Calibri"/>
                <a:cs typeface="Calibri"/>
              </a:rPr>
              <a:t>can win against mass and discount merchandisers.</a:t>
            </a:r>
          </a:p>
        </p:txBody>
      </p:sp>
      <p:sp>
        <p:nvSpPr>
          <p:cNvPr id="12" name="Slide Number Placeholder 11"/>
          <p:cNvSpPr>
            <a:spLocks noGrp="1"/>
          </p:cNvSpPr>
          <p:nvPr>
            <p:ph type="sldNum" sz="quarter" idx="12"/>
          </p:nvPr>
        </p:nvSpPr>
        <p:spPr/>
        <p:txBody>
          <a:bodyPr/>
          <a:lstStyle/>
          <a:p>
            <a:fld id="{DA7DC926-BEC2-254C-89A2-C0C48E02C4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25603"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le 1"/>
          <p:cNvSpPr>
            <a:spLocks noGrp="1"/>
          </p:cNvSpPr>
          <p:nvPr>
            <p:ph type="title"/>
          </p:nvPr>
        </p:nvSpPr>
        <p:spPr>
          <a:xfrm>
            <a:off x="0" y="30163"/>
            <a:ext cx="9144000" cy="960437"/>
          </a:xfrm>
        </p:spPr>
        <p:txBody>
          <a:bodyPr/>
          <a:lstStyle/>
          <a:p>
            <a:pPr eaLnBrk="1" hangingPunct="1"/>
            <a:r>
              <a:rPr lang="en-US" sz="2600" b="1">
                <a:solidFill>
                  <a:schemeClr val="bg1"/>
                </a:solidFill>
                <a:latin typeface="Calibri" charset="0"/>
              </a:rPr>
              <a:t>Tactic: Identify Signature Products &amp; Services that are Unique </a:t>
            </a:r>
            <a:br>
              <a:rPr lang="en-US" sz="2600" b="1">
                <a:solidFill>
                  <a:schemeClr val="bg1"/>
                </a:solidFill>
                <a:latin typeface="Calibri" charset="0"/>
              </a:rPr>
            </a:br>
            <a:endParaRPr lang="en-US" sz="2600" b="1">
              <a:solidFill>
                <a:schemeClr val="bg1"/>
              </a:solidFill>
              <a:latin typeface="Calibri" charset="0"/>
            </a:endParaRPr>
          </a:p>
        </p:txBody>
      </p:sp>
      <p:pic>
        <p:nvPicPr>
          <p:cNvPr id="25607" name="Picture 8" descr="Screen Shot 2013-02-02 at 5.57.13 P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2057400"/>
            <a:ext cx="699135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0"/>
          <p:cNvSpPr txBox="1">
            <a:spLocks noChangeArrowheads="1"/>
          </p:cNvSpPr>
          <p:nvPr/>
        </p:nvSpPr>
        <p:spPr bwMode="auto">
          <a:xfrm>
            <a:off x="1066800" y="1066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i="1" dirty="0"/>
              <a:t>Sample Direct Mailer</a:t>
            </a:r>
          </a:p>
        </p:txBody>
      </p:sp>
      <p:sp>
        <p:nvSpPr>
          <p:cNvPr id="11" name="Slide Number Placeholder 10"/>
          <p:cNvSpPr>
            <a:spLocks noGrp="1"/>
          </p:cNvSpPr>
          <p:nvPr>
            <p:ph type="sldNum" sz="quarter" idx="12"/>
          </p:nvPr>
        </p:nvSpPr>
        <p:spPr/>
        <p:txBody>
          <a:bodyPr/>
          <a:lstStyle/>
          <a:p>
            <a:fld id="{DA7DC926-BEC2-254C-89A2-C0C48E02C4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Screen Shot 2013-01-26 at 1.48.10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977900"/>
            <a:ext cx="88773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Food Marketing Journ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www.newswise.com/images/institutions/logos/SJU-logo.png"/>
          <p:cNvPicPr>
            <a:picLocks noChangeAspect="1" noChangeArrowheads="1"/>
          </p:cNvPicPr>
          <p:nvPr/>
        </p:nvPicPr>
        <p:blipFill>
          <a:blip r:embed="rId5"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www.milkpep.org/files/dogwood/posts/nga_logo.jpg"/>
          <p:cNvPicPr>
            <a:picLocks noChangeAspect="1" noChangeArrowheads="1"/>
          </p:cNvPicPr>
          <p:nvPr/>
        </p:nvPicPr>
        <p:blipFill>
          <a:blip r:embed="rId6"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itle 1"/>
          <p:cNvSpPr>
            <a:spLocks noGrp="1"/>
          </p:cNvSpPr>
          <p:nvPr>
            <p:ph type="title"/>
          </p:nvPr>
        </p:nvSpPr>
        <p:spPr>
          <a:xfrm>
            <a:off x="0" y="228600"/>
            <a:ext cx="9144000" cy="960438"/>
          </a:xfrm>
        </p:spPr>
        <p:txBody>
          <a:bodyPr/>
          <a:lstStyle/>
          <a:p>
            <a:pPr eaLnBrk="1" hangingPunct="1"/>
            <a:r>
              <a:rPr lang="en-US" sz="2600" b="1">
                <a:solidFill>
                  <a:schemeClr val="bg1"/>
                </a:solidFill>
                <a:latin typeface="Calibri" charset="0"/>
              </a:rPr>
              <a:t>Tactic: Identify Signature Products &amp; Services that are Unique </a:t>
            </a:r>
            <a:br>
              <a:rPr lang="en-US" sz="2600" b="1">
                <a:solidFill>
                  <a:schemeClr val="bg1"/>
                </a:solidFill>
                <a:latin typeface="Calibri" charset="0"/>
              </a:rPr>
            </a:br>
            <a:endParaRPr lang="en-US" sz="2600" b="1">
              <a:solidFill>
                <a:schemeClr val="bg1"/>
              </a:solidFill>
              <a:latin typeface="Calibri" charset="0"/>
            </a:endParaRPr>
          </a:p>
        </p:txBody>
      </p:sp>
      <p:sp>
        <p:nvSpPr>
          <p:cNvPr id="8" name="Rectangle 7"/>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6632" name="Title 1"/>
          <p:cNvSpPr txBox="1">
            <a:spLocks/>
          </p:cNvSpPr>
          <p:nvPr/>
        </p:nvSpPr>
        <p:spPr bwMode="auto">
          <a:xfrm>
            <a:off x="0" y="30163"/>
            <a:ext cx="9144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600" b="1">
                <a:solidFill>
                  <a:schemeClr val="bg1"/>
                </a:solidFill>
                <a:latin typeface="Calibri" charset="0"/>
              </a:rPr>
              <a:t>Tactic: Identify Signature Products &amp; Services that are Unique </a:t>
            </a:r>
            <a:br>
              <a:rPr lang="en-US" sz="2600" b="1">
                <a:solidFill>
                  <a:schemeClr val="bg1"/>
                </a:solidFill>
                <a:latin typeface="Calibri" charset="0"/>
              </a:rPr>
            </a:br>
            <a:r>
              <a:rPr lang="en-US" sz="2600" b="1">
                <a:solidFill>
                  <a:schemeClr val="bg1"/>
                </a:solidFill>
                <a:latin typeface="Calibri" charset="0"/>
              </a:rPr>
              <a:t>ç</a:t>
            </a:r>
          </a:p>
        </p:txBody>
      </p:sp>
      <p:sp>
        <p:nvSpPr>
          <p:cNvPr id="11" name="Slide Number Placeholder 10"/>
          <p:cNvSpPr>
            <a:spLocks noGrp="1"/>
          </p:cNvSpPr>
          <p:nvPr>
            <p:ph type="sldNum" sz="quarter" idx="12"/>
          </p:nvPr>
        </p:nvSpPr>
        <p:spPr/>
        <p:txBody>
          <a:bodyPr/>
          <a:lstStyle/>
          <a:p>
            <a:fld id="{DA7DC926-BEC2-254C-89A2-C0C48E02C4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rt.jpg"/>
          <p:cNvPicPr>
            <a:picLocks noChangeAspect="1"/>
          </p:cNvPicPr>
          <p:nvPr/>
        </p:nvPicPr>
        <p:blipFill>
          <a:blip r:embed="rId3" cstate="email">
            <a:extLst>
              <a:ext uri="{28A0092B-C50C-407E-A947-70E740481C1C}">
                <a14:useLocalDpi xmlns:a14="http://schemas.microsoft.com/office/drawing/2010/main" val="0"/>
              </a:ext>
            </a:extLst>
          </a:blip>
          <a:srcRect l="13182" t="1430" r="13930" b="1904"/>
          <a:stretch>
            <a:fillRect/>
          </a:stretch>
        </p:blipFill>
        <p:spPr bwMode="auto">
          <a:xfrm>
            <a:off x="668338" y="762000"/>
            <a:ext cx="42846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4000" b="1" dirty="0"/>
          </a:p>
        </p:txBody>
      </p:sp>
      <p:pic>
        <p:nvPicPr>
          <p:cNvPr id="27652" name="Picture 2" descr="Food Marketing Journ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http://www.newswise.com/images/institutions/logos/SJU-logo.png"/>
          <p:cNvPicPr>
            <a:picLocks noChangeAspect="1" noChangeArrowheads="1"/>
          </p:cNvPicPr>
          <p:nvPr/>
        </p:nvPicPr>
        <p:blipFill>
          <a:blip r:embed="rId5"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http://www.milkpep.org/files/dogwood/posts/nga_logo.jpg"/>
          <p:cNvPicPr>
            <a:picLocks noChangeAspect="1" noChangeArrowheads="1"/>
          </p:cNvPicPr>
          <p:nvPr/>
        </p:nvPicPr>
        <p:blipFill>
          <a:blip r:embed="rId6"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 descr="Screen Shot 2013-02-02 at 6.05.47 PM.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34000" y="704850"/>
            <a:ext cx="3429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itle 1"/>
          <p:cNvSpPr>
            <a:spLocks noGrp="1"/>
          </p:cNvSpPr>
          <p:nvPr>
            <p:ph type="title"/>
          </p:nvPr>
        </p:nvSpPr>
        <p:spPr>
          <a:xfrm>
            <a:off x="0" y="30163"/>
            <a:ext cx="9144000" cy="960437"/>
          </a:xfrm>
        </p:spPr>
        <p:txBody>
          <a:bodyPr/>
          <a:lstStyle/>
          <a:p>
            <a:pPr eaLnBrk="1" hangingPunct="1"/>
            <a:r>
              <a:rPr lang="en-US" sz="2600" b="1">
                <a:solidFill>
                  <a:schemeClr val="bg1"/>
                </a:solidFill>
                <a:latin typeface="Calibri" charset="0"/>
              </a:rPr>
              <a:t>Tactic: Identify Signature Products &amp; Services that are Unique </a:t>
            </a:r>
            <a:br>
              <a:rPr lang="en-US" sz="2600" b="1">
                <a:solidFill>
                  <a:schemeClr val="bg1"/>
                </a:solidFill>
                <a:latin typeface="Calibri" charset="0"/>
              </a:rPr>
            </a:br>
            <a:endParaRPr lang="en-US" sz="2600" b="1">
              <a:solidFill>
                <a:schemeClr val="bg1"/>
              </a:solidFill>
              <a:latin typeface="Calibri" charset="0"/>
            </a:endParaRPr>
          </a:p>
        </p:txBody>
      </p:sp>
      <p:pic>
        <p:nvPicPr>
          <p:cNvPr id="27657" name="Picture 9" descr="Screen Shot 2013-02-02 at 6.11.21 PM.png"/>
          <p:cNvPicPr>
            <a:picLocks noChangeAspect="1"/>
          </p:cNvPicPr>
          <p:nvPr/>
        </p:nvPicPr>
        <p:blipFill>
          <a:blip r:embed="rId8" cstate="email">
            <a:extLst>
              <a:ext uri="{28A0092B-C50C-407E-A947-70E740481C1C}">
                <a14:useLocalDpi xmlns:a14="http://schemas.microsoft.com/office/drawing/2010/main" val="0"/>
              </a:ext>
            </a:extLst>
          </a:blip>
          <a:srcRect l="2190" t="4518" r="2190" b="1633"/>
          <a:stretch>
            <a:fillRect/>
          </a:stretch>
        </p:blipFill>
        <p:spPr bwMode="auto">
          <a:xfrm>
            <a:off x="5384800" y="3124200"/>
            <a:ext cx="33782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fld id="{DA7DC926-BEC2-254C-89A2-C0C48E02C4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675" name="Title 1"/>
          <p:cNvSpPr>
            <a:spLocks noGrp="1"/>
          </p:cNvSpPr>
          <p:nvPr>
            <p:ph type="title"/>
          </p:nvPr>
        </p:nvSpPr>
        <p:spPr>
          <a:xfrm>
            <a:off x="0" y="-152400"/>
            <a:ext cx="9144000" cy="960438"/>
          </a:xfrm>
        </p:spPr>
        <p:txBody>
          <a:bodyPr/>
          <a:lstStyle/>
          <a:p>
            <a:pPr eaLnBrk="1" hangingPunct="1"/>
            <a:r>
              <a:rPr lang="en-US" sz="4000" b="1">
                <a:solidFill>
                  <a:schemeClr val="bg1"/>
                </a:solidFill>
                <a:latin typeface="Calibri" charset="0"/>
              </a:rPr>
              <a:t>Strategy #3: Tactics</a:t>
            </a:r>
          </a:p>
        </p:txBody>
      </p:sp>
      <p:graphicFrame>
        <p:nvGraphicFramePr>
          <p:cNvPr id="13" name="Diagram 12"/>
          <p:cNvGraphicFramePr/>
          <p:nvPr/>
        </p:nvGraphicFramePr>
        <p:xfrm>
          <a:off x="152400" y="9144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7"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DA7DC926-BEC2-254C-89A2-C0C48E02C4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9699" name="Title 1"/>
          <p:cNvSpPr>
            <a:spLocks noGrp="1"/>
          </p:cNvSpPr>
          <p:nvPr>
            <p:ph type="title"/>
          </p:nvPr>
        </p:nvSpPr>
        <p:spPr>
          <a:xfrm>
            <a:off x="0" y="-228600"/>
            <a:ext cx="9144000" cy="960438"/>
          </a:xfrm>
        </p:spPr>
        <p:txBody>
          <a:bodyPr/>
          <a:lstStyle/>
          <a:p>
            <a:pPr eaLnBrk="1" hangingPunct="1"/>
            <a:r>
              <a:rPr lang="en-US" sz="4000" b="1" dirty="0">
                <a:solidFill>
                  <a:schemeClr val="bg1"/>
                </a:solidFill>
                <a:latin typeface="Calibri" charset="0"/>
              </a:rPr>
              <a:t>Tactic: Provide Solution Merchandising</a:t>
            </a:r>
          </a:p>
        </p:txBody>
      </p:sp>
      <p:sp>
        <p:nvSpPr>
          <p:cNvPr id="8" name="Content Placeholder 7"/>
          <p:cNvSpPr>
            <a:spLocks noGrp="1"/>
          </p:cNvSpPr>
          <p:nvPr>
            <p:ph idx="1"/>
          </p:nvPr>
        </p:nvSpPr>
        <p:spPr>
          <a:xfrm>
            <a:off x="76200" y="762000"/>
            <a:ext cx="6400800" cy="3505200"/>
          </a:xfrm>
        </p:spPr>
        <p:txBody>
          <a:bodyPr/>
          <a:lstStyle/>
          <a:p>
            <a:pPr>
              <a:defRPr/>
            </a:pPr>
            <a:r>
              <a:rPr lang="en-US" sz="2800" b="1" dirty="0" smtClean="0">
                <a:ea typeface="+mn-ea"/>
                <a:cs typeface="+mn-cs"/>
              </a:rPr>
              <a:t>Integrated Solutions</a:t>
            </a:r>
          </a:p>
          <a:p>
            <a:pPr lvl="1">
              <a:defRPr/>
            </a:pPr>
            <a:r>
              <a:rPr lang="en-US" sz="2400" dirty="0" smtClean="0">
                <a:ea typeface="+mn-ea"/>
              </a:rPr>
              <a:t>Central Combined Display</a:t>
            </a:r>
          </a:p>
          <a:p>
            <a:pPr lvl="2">
              <a:defRPr/>
            </a:pPr>
            <a:r>
              <a:rPr lang="en-US" sz="2000" dirty="0" smtClean="0">
                <a:ea typeface="+mn-ea"/>
              </a:rPr>
              <a:t>Recipe Cards</a:t>
            </a:r>
          </a:p>
          <a:p>
            <a:pPr lvl="2">
              <a:defRPr/>
            </a:pPr>
            <a:r>
              <a:rPr lang="en-US" sz="2000" dirty="0" smtClean="0">
                <a:ea typeface="+mn-ea"/>
              </a:rPr>
              <a:t>Sampling Events</a:t>
            </a:r>
          </a:p>
          <a:p>
            <a:pPr lvl="2">
              <a:defRPr/>
            </a:pPr>
            <a:r>
              <a:rPr lang="en-US" sz="2000" dirty="0" smtClean="0">
                <a:ea typeface="+mn-ea"/>
              </a:rPr>
              <a:t>Seasonal Solutions</a:t>
            </a:r>
          </a:p>
          <a:p>
            <a:pPr lvl="2">
              <a:defRPr/>
            </a:pPr>
            <a:r>
              <a:rPr lang="en-US" sz="2000" dirty="0" smtClean="0">
                <a:ea typeface="+mn-ea"/>
              </a:rPr>
              <a:t>Combo Price</a:t>
            </a:r>
          </a:p>
          <a:p>
            <a:pPr lvl="2">
              <a:defRPr/>
            </a:pPr>
            <a:r>
              <a:rPr lang="en-US" sz="2000" dirty="0" smtClean="0">
                <a:ea typeface="+mn-ea"/>
              </a:rPr>
              <a:t>Food and Non-food Items</a:t>
            </a:r>
          </a:p>
          <a:p>
            <a:pPr lvl="1">
              <a:defRPr/>
            </a:pPr>
            <a:r>
              <a:rPr lang="en-US" sz="2400" dirty="0" smtClean="0">
                <a:ea typeface="+mn-ea"/>
              </a:rPr>
              <a:t>Announce on Digital Platforms</a:t>
            </a:r>
          </a:p>
          <a:p>
            <a:pPr marL="457200" lvl="1" indent="0">
              <a:buNone/>
              <a:defRPr/>
            </a:pPr>
            <a:endParaRPr lang="en-US" sz="2400" dirty="0" smtClean="0">
              <a:ea typeface="+mn-ea"/>
            </a:endParaRPr>
          </a:p>
          <a:p>
            <a:pPr marL="0" indent="0">
              <a:buFont typeface="Arial" charset="0"/>
              <a:buNone/>
              <a:defRPr/>
            </a:pPr>
            <a:endParaRPr lang="en-US" dirty="0" smtClean="0">
              <a:ea typeface="+mn-ea"/>
              <a:cs typeface="+mn-cs"/>
            </a:endParaRPr>
          </a:p>
          <a:p>
            <a:pPr lvl="1">
              <a:defRPr/>
            </a:pPr>
            <a:endParaRPr lang="en-US" sz="2400" dirty="0" smtClean="0">
              <a:ea typeface="+mn-ea"/>
            </a:endParaRPr>
          </a:p>
          <a:p>
            <a:pPr lvl="1">
              <a:defRPr/>
            </a:pPr>
            <a:endParaRPr lang="en-US" sz="2400" dirty="0" smtClean="0">
              <a:ea typeface="+mn-ea"/>
            </a:endParaRPr>
          </a:p>
          <a:p>
            <a:pPr lvl="1">
              <a:defRPr/>
            </a:pPr>
            <a:endParaRPr lang="en-US" sz="2400" dirty="0" smtClean="0">
              <a:ea typeface="+mn-ea"/>
            </a:endParaRPr>
          </a:p>
          <a:p>
            <a:pPr lvl="1">
              <a:defRPr/>
            </a:pPr>
            <a:endParaRPr lang="en-US" sz="2400" dirty="0" smtClean="0">
              <a:ea typeface="+mn-ea"/>
            </a:endParaRPr>
          </a:p>
          <a:p>
            <a:pPr lvl="1">
              <a:defRPr/>
            </a:pPr>
            <a:endParaRPr lang="en-US" sz="2400" dirty="0" smtClean="0">
              <a:ea typeface="+mn-ea"/>
            </a:endParaRPr>
          </a:p>
          <a:p>
            <a:pPr marL="0" indent="0">
              <a:buFont typeface="Arial" charset="0"/>
              <a:buNone/>
              <a:defRPr/>
            </a:pPr>
            <a:endParaRPr lang="en-US" sz="2800" dirty="0">
              <a:ea typeface="+mn-ea"/>
              <a:cs typeface="+mn-cs"/>
            </a:endParaRPr>
          </a:p>
        </p:txBody>
      </p:sp>
      <p:pic>
        <p:nvPicPr>
          <p:cNvPr id="29701"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 descr="Price%20Chopper%20Meal%20Central%202.jpe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6800" y="838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7"/>
          <p:cNvSpPr txBox="1">
            <a:spLocks/>
          </p:cNvSpPr>
          <p:nvPr/>
        </p:nvSpPr>
        <p:spPr bwMode="auto">
          <a:xfrm>
            <a:off x="152400" y="4267200"/>
            <a:ext cx="883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lvl="1" indent="-342900">
              <a:buFont typeface="Arial" charset="0"/>
              <a:buChar char="•"/>
              <a:defRPr/>
            </a:pPr>
            <a:r>
              <a:rPr lang="en-US" sz="2800" b="1" dirty="0" smtClean="0">
                <a:latin typeface="+mj-lt"/>
              </a:rPr>
              <a:t>Meal Center Calendar</a:t>
            </a:r>
          </a:p>
          <a:p>
            <a:pPr marL="742950" lvl="1" indent="-285750" eaLnBrk="0" hangingPunct="0">
              <a:spcBef>
                <a:spcPct val="20000"/>
              </a:spcBef>
              <a:buFont typeface="Arial" charset="0"/>
              <a:buChar char="–"/>
              <a:defRPr/>
            </a:pPr>
            <a:r>
              <a:rPr lang="en-US" sz="2400" dirty="0" smtClean="0">
                <a:latin typeface="+mn-lt"/>
                <a:ea typeface="+mn-ea"/>
                <a:cs typeface="+mn-cs"/>
              </a:rPr>
              <a:t>Communicate Externally to Shoppers</a:t>
            </a:r>
          </a:p>
          <a:p>
            <a:pPr marL="742950" lvl="1" indent="-285750" eaLnBrk="0" hangingPunct="0">
              <a:spcBef>
                <a:spcPct val="20000"/>
              </a:spcBef>
              <a:buFont typeface="Arial" charset="0"/>
              <a:buChar char="–"/>
              <a:defRPr/>
            </a:pPr>
            <a:r>
              <a:rPr lang="en-US" sz="2400" dirty="0" smtClean="0">
                <a:latin typeface="+mn-lt"/>
                <a:ea typeface="+mn-ea"/>
                <a:cs typeface="+mn-cs"/>
              </a:rPr>
              <a:t>Communicate Internally to Merchandise Departments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lide Number Placeholder 11"/>
          <p:cNvSpPr>
            <a:spLocks noGrp="1"/>
          </p:cNvSpPr>
          <p:nvPr>
            <p:ph type="sldNum" sz="quarter" idx="12"/>
          </p:nvPr>
        </p:nvSpPr>
        <p:spPr/>
        <p:txBody>
          <a:bodyPr/>
          <a:lstStyle/>
          <a:p>
            <a:fld id="{DA7DC926-BEC2-254C-89A2-C0C48E02C42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30723" name="Title 1"/>
          <p:cNvSpPr txBox="1">
            <a:spLocks/>
          </p:cNvSpPr>
          <p:nvPr/>
        </p:nvSpPr>
        <p:spPr bwMode="auto">
          <a:xfrm>
            <a:off x="0" y="-22860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4000" b="1" dirty="0">
                <a:solidFill>
                  <a:schemeClr val="bg1"/>
                </a:solidFill>
                <a:latin typeface="Calibri" charset="0"/>
              </a:rPr>
              <a:t>Tactic: Provide Solution Merchandising</a:t>
            </a:r>
          </a:p>
        </p:txBody>
      </p:sp>
      <p:pic>
        <p:nvPicPr>
          <p:cNvPr id="30724"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 y="914400"/>
            <a:ext cx="5562600" cy="3182938"/>
          </a:xfrm>
          <a:prstGeom prst="rect">
            <a:avLst/>
          </a:prstGeom>
        </p:spPr>
        <p:txBody>
          <a:bodyPr>
            <a:spAutoFit/>
          </a:bodyPr>
          <a:lstStyle/>
          <a:p>
            <a:pPr marL="342900" indent="-342900" eaLnBrk="0" hangingPunct="0">
              <a:spcBef>
                <a:spcPct val="20000"/>
              </a:spcBef>
              <a:buFont typeface="Arial" charset="0"/>
              <a:buChar char="•"/>
              <a:defRPr/>
            </a:pPr>
            <a:r>
              <a:rPr lang="en-US" sz="2800" b="1" dirty="0">
                <a:latin typeface="+mn-lt"/>
                <a:ea typeface="+mn-ea"/>
                <a:cs typeface="+mn-cs"/>
              </a:rPr>
              <a:t>Rotating Merchandising Themes</a:t>
            </a:r>
          </a:p>
          <a:p>
            <a:pPr lvl="1" eaLnBrk="0" hangingPunct="0">
              <a:spcBef>
                <a:spcPct val="20000"/>
              </a:spcBef>
              <a:buFont typeface="Arial" pitchFamily="34" charset="0"/>
              <a:buChar char="•"/>
              <a:defRPr/>
            </a:pPr>
            <a:r>
              <a:rPr lang="en-US" sz="2400" dirty="0">
                <a:latin typeface="+mn-lt"/>
                <a:ea typeface="+mn-ea"/>
                <a:cs typeface="+mn-cs"/>
              </a:rPr>
              <a:t> Struggling Society: </a:t>
            </a:r>
          </a:p>
          <a:p>
            <a:pPr marL="1200150" lvl="2" indent="-285750" eaLnBrk="0" hangingPunct="0">
              <a:spcBef>
                <a:spcPct val="20000"/>
              </a:spcBef>
              <a:buFont typeface="Arial" charset="0"/>
              <a:buChar char="–"/>
              <a:defRPr/>
            </a:pPr>
            <a:r>
              <a:rPr lang="en-US" sz="2400" dirty="0">
                <a:latin typeface="+mn-lt"/>
                <a:ea typeface="+mn-ea"/>
                <a:cs typeface="+mn-cs"/>
              </a:rPr>
              <a:t>Center Store, PL Items</a:t>
            </a:r>
          </a:p>
          <a:p>
            <a:pPr lvl="1" eaLnBrk="0" hangingPunct="0">
              <a:spcBef>
                <a:spcPct val="20000"/>
              </a:spcBef>
              <a:buFont typeface="Arial" pitchFamily="34" charset="0"/>
              <a:buChar char="•"/>
              <a:defRPr/>
            </a:pPr>
            <a:r>
              <a:rPr lang="en-US" sz="2400" dirty="0">
                <a:latin typeface="+mn-lt"/>
                <a:ea typeface="+mn-ea"/>
                <a:cs typeface="+mn-cs"/>
              </a:rPr>
              <a:t> Families in Motion: </a:t>
            </a:r>
          </a:p>
          <a:p>
            <a:pPr marL="1200150" lvl="2" indent="-285750" eaLnBrk="0" hangingPunct="0">
              <a:spcBef>
                <a:spcPct val="20000"/>
              </a:spcBef>
              <a:buFont typeface="Arial" charset="0"/>
              <a:buChar char="–"/>
              <a:defRPr/>
            </a:pPr>
            <a:r>
              <a:rPr lang="en-US" sz="2400" dirty="0">
                <a:latin typeface="+mn-lt"/>
                <a:ea typeface="+mn-ea"/>
                <a:cs typeface="+mn-cs"/>
              </a:rPr>
              <a:t>Signature, Local Items</a:t>
            </a:r>
          </a:p>
          <a:p>
            <a:pPr lvl="1" eaLnBrk="0" hangingPunct="0">
              <a:spcBef>
                <a:spcPct val="20000"/>
              </a:spcBef>
              <a:buFont typeface="Arial" pitchFamily="34" charset="0"/>
              <a:buChar char="•"/>
              <a:defRPr/>
            </a:pPr>
            <a:r>
              <a:rPr lang="en-US" sz="2400" dirty="0">
                <a:latin typeface="+mn-lt"/>
                <a:ea typeface="+mn-ea"/>
                <a:cs typeface="+mn-cs"/>
              </a:rPr>
              <a:t> Pastoral Pride: </a:t>
            </a:r>
          </a:p>
          <a:p>
            <a:pPr marL="1200150" lvl="2" indent="-285750" eaLnBrk="0" hangingPunct="0">
              <a:spcBef>
                <a:spcPct val="20000"/>
              </a:spcBef>
              <a:buFont typeface="Arial" charset="0"/>
              <a:buChar char="–"/>
              <a:defRPr/>
            </a:pPr>
            <a:r>
              <a:rPr lang="en-US" sz="2400" dirty="0">
                <a:latin typeface="+mn-lt"/>
                <a:ea typeface="+mn-ea"/>
                <a:cs typeface="+mn-cs"/>
              </a:rPr>
              <a:t>National Brands</a:t>
            </a:r>
          </a:p>
        </p:txBody>
      </p:sp>
      <p:pic>
        <p:nvPicPr>
          <p:cNvPr id="30728" name="Picture 9" descr="Price%20Chopper%20Meal%20Central%202.jpe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00600" y="1524000"/>
            <a:ext cx="41021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fld id="{DA7DC926-BEC2-254C-89A2-C0C48E02C42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5"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a:solidFill>
                  <a:schemeClr val="bg1"/>
                </a:solidFill>
                <a:latin typeface="+mj-lt"/>
                <a:ea typeface="+mj-ea"/>
                <a:cs typeface="+mj-cs"/>
              </a:rPr>
              <a:t>Case Study Briefing</a:t>
            </a:r>
          </a:p>
        </p:txBody>
      </p:sp>
      <p:pic>
        <p:nvPicPr>
          <p:cNvPr id="7172"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9"/>
          <p:cNvSpPr txBox="1">
            <a:spLocks noChangeArrowheads="1"/>
          </p:cNvSpPr>
          <p:nvPr/>
        </p:nvSpPr>
        <p:spPr bwMode="auto">
          <a:xfrm>
            <a:off x="685800" y="990600"/>
            <a:ext cx="777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b="1" dirty="0">
                <a:latin typeface="+mj-lt"/>
              </a:rPr>
              <a:t>Chief Supermarkets:</a:t>
            </a:r>
          </a:p>
          <a:p>
            <a:pPr eaLnBrk="1" hangingPunct="1">
              <a:buFont typeface="Arial" charset="0"/>
              <a:buChar char="•"/>
            </a:pPr>
            <a:r>
              <a:rPr lang="en-US" sz="2400" dirty="0">
                <a:latin typeface="+mj-lt"/>
              </a:rPr>
              <a:t> Northwest and West Central Ohio</a:t>
            </a:r>
          </a:p>
          <a:p>
            <a:pPr eaLnBrk="1" hangingPunct="1">
              <a:buFont typeface="Arial" charset="0"/>
              <a:buChar char="•"/>
            </a:pPr>
            <a:r>
              <a:rPr lang="en-US" sz="2400" dirty="0">
                <a:latin typeface="+mj-lt"/>
              </a:rPr>
              <a:t> 12 </a:t>
            </a:r>
            <a:r>
              <a:rPr lang="en-US" sz="2400" dirty="0" smtClean="0">
                <a:latin typeface="+mj-lt"/>
              </a:rPr>
              <a:t>store </a:t>
            </a:r>
            <a:r>
              <a:rPr lang="en-US" sz="2400" dirty="0">
                <a:latin typeface="+mj-lt"/>
              </a:rPr>
              <a:t>c</a:t>
            </a:r>
            <a:r>
              <a:rPr lang="en-US" sz="2400" dirty="0" smtClean="0">
                <a:latin typeface="+mj-lt"/>
              </a:rPr>
              <a:t>hain </a:t>
            </a:r>
            <a:endParaRPr lang="en-US" sz="2400" dirty="0">
              <a:latin typeface="+mj-lt"/>
            </a:endParaRPr>
          </a:p>
          <a:p>
            <a:pPr eaLnBrk="1" hangingPunct="1">
              <a:buFont typeface="Arial" charset="0"/>
              <a:buChar char="•"/>
            </a:pPr>
            <a:endParaRPr lang="en-US" sz="1200" dirty="0">
              <a:latin typeface="+mj-lt"/>
            </a:endParaRPr>
          </a:p>
          <a:p>
            <a:pPr eaLnBrk="1" hangingPunct="1"/>
            <a:r>
              <a:rPr lang="en-US" sz="2800" b="1" dirty="0">
                <a:latin typeface="+mj-lt"/>
              </a:rPr>
              <a:t>Company Mission Statement: </a:t>
            </a:r>
          </a:p>
          <a:p>
            <a:pPr eaLnBrk="1" hangingPunct="1"/>
            <a:r>
              <a:rPr lang="ja-JP" altLang="en-US" sz="2400" dirty="0">
                <a:latin typeface="+mj-lt"/>
              </a:rPr>
              <a:t>“</a:t>
            </a:r>
            <a:r>
              <a:rPr lang="en-US" altLang="ja-JP" sz="2400" dirty="0">
                <a:latin typeface="+mj-lt"/>
              </a:rPr>
              <a:t>Chief exists to </a:t>
            </a:r>
            <a:r>
              <a:rPr lang="en-US" altLang="ja-JP" sz="2400" dirty="0" smtClean="0">
                <a:latin typeface="+mj-lt"/>
              </a:rPr>
              <a:t>delight our customers </a:t>
            </a:r>
            <a:r>
              <a:rPr lang="en-US" altLang="ja-JP" sz="2400" dirty="0">
                <a:latin typeface="+mj-lt"/>
              </a:rPr>
              <a:t>with great food and experiences.</a:t>
            </a:r>
            <a:r>
              <a:rPr lang="ja-JP" altLang="en-US" sz="2400" dirty="0">
                <a:latin typeface="+mj-lt"/>
              </a:rPr>
              <a:t>”</a:t>
            </a:r>
            <a:r>
              <a:rPr lang="en-US" altLang="ja-JP" sz="2400" dirty="0">
                <a:latin typeface="+mj-lt"/>
              </a:rPr>
              <a:t>  </a:t>
            </a:r>
          </a:p>
          <a:p>
            <a:pPr eaLnBrk="1" hangingPunct="1"/>
            <a:endParaRPr lang="en-US" sz="1200" b="1" dirty="0">
              <a:latin typeface="+mj-lt"/>
            </a:endParaRPr>
          </a:p>
          <a:p>
            <a:pPr eaLnBrk="1" hangingPunct="1"/>
            <a:r>
              <a:rPr lang="en-US" sz="2800" b="1" dirty="0">
                <a:latin typeface="+mj-lt"/>
              </a:rPr>
              <a:t>Problem:</a:t>
            </a:r>
          </a:p>
          <a:p>
            <a:pPr eaLnBrk="1" hangingPunct="1">
              <a:buFont typeface="Arial" charset="0"/>
              <a:buChar char="•"/>
            </a:pPr>
            <a:r>
              <a:rPr lang="en-US" sz="2400" dirty="0">
                <a:latin typeface="+mj-lt"/>
              </a:rPr>
              <a:t>Declining sales and customer count </a:t>
            </a:r>
            <a:r>
              <a:rPr lang="en-US" sz="2400" dirty="0" smtClean="0">
                <a:latin typeface="+mj-lt"/>
              </a:rPr>
              <a:t>YTD</a:t>
            </a:r>
          </a:p>
          <a:p>
            <a:pPr eaLnBrk="1" hangingPunct="1"/>
            <a:endParaRPr lang="en-US" sz="1200" dirty="0">
              <a:latin typeface="+mj-lt"/>
            </a:endParaRPr>
          </a:p>
          <a:p>
            <a:pPr eaLnBrk="1" hangingPunct="1"/>
            <a:r>
              <a:rPr lang="en-US" sz="2800" b="1" dirty="0">
                <a:latin typeface="+mj-lt"/>
              </a:rPr>
              <a:t>Given Objective:</a:t>
            </a:r>
          </a:p>
          <a:p>
            <a:pPr eaLnBrk="1" hangingPunct="1">
              <a:buFont typeface="Arial" charset="0"/>
              <a:buChar char="•"/>
            </a:pPr>
            <a:r>
              <a:rPr lang="en-US" sz="2400" dirty="0" smtClean="0">
                <a:latin typeface="+mj-lt"/>
              </a:rPr>
              <a:t> Fulfill </a:t>
            </a:r>
            <a:r>
              <a:rPr lang="en-US" sz="2400" dirty="0">
                <a:latin typeface="+mj-lt"/>
              </a:rPr>
              <a:t>the company mission</a:t>
            </a:r>
          </a:p>
          <a:p>
            <a:pPr eaLnBrk="1" hangingPunct="1">
              <a:buFont typeface="Arial" charset="0"/>
              <a:buChar char="•"/>
            </a:pPr>
            <a:r>
              <a:rPr lang="en-US" sz="2400" dirty="0" smtClean="0">
                <a:latin typeface="+mj-lt"/>
              </a:rPr>
              <a:t> Grow </a:t>
            </a:r>
            <a:r>
              <a:rPr lang="en-US" sz="2400" dirty="0">
                <a:latin typeface="+mj-lt"/>
              </a:rPr>
              <a:t>market share</a:t>
            </a:r>
          </a:p>
        </p:txBody>
      </p:sp>
      <p:pic>
        <p:nvPicPr>
          <p:cNvPr id="7176" name="Picture 8" descr="Screen Shot 2013-02-02 at 6.37.55 PM.pn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914400"/>
            <a:ext cx="241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fld id="{DA7DC926-BEC2-254C-89A2-C0C48E02C4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31747" name="Title 1"/>
          <p:cNvSpPr txBox="1">
            <a:spLocks/>
          </p:cNvSpPr>
          <p:nvPr/>
        </p:nvSpPr>
        <p:spPr bwMode="auto">
          <a:xfrm>
            <a:off x="0" y="-22860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4000" b="1" dirty="0">
                <a:solidFill>
                  <a:schemeClr val="bg1"/>
                </a:solidFill>
                <a:latin typeface="Calibri" charset="0"/>
              </a:rPr>
              <a:t>Tactic: Provide Solution Merchandising</a:t>
            </a:r>
          </a:p>
        </p:txBody>
      </p:sp>
      <p:pic>
        <p:nvPicPr>
          <p:cNvPr id="31748"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38200" y="755650"/>
            <a:ext cx="3886200" cy="541655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sz="1000" dirty="0">
              <a:solidFill>
                <a:srgbClr val="000000"/>
              </a:solidFill>
              <a:latin typeface="Calibri" charset="0"/>
            </a:endParaRPr>
          </a:p>
          <a:p>
            <a:pPr algn="ctr" eaLnBrk="1" hangingPunct="1"/>
            <a:endParaRPr lang="en-US" sz="2400" dirty="0">
              <a:solidFill>
                <a:srgbClr val="000000"/>
              </a:solidFill>
              <a:latin typeface="Calibri" charset="0"/>
            </a:endParaRPr>
          </a:p>
          <a:p>
            <a:pPr algn="ctr" eaLnBrk="1" hangingPunct="1"/>
            <a:r>
              <a:rPr lang="en-US" sz="2400" b="1" dirty="0">
                <a:solidFill>
                  <a:srgbClr val="000000"/>
                </a:solidFill>
                <a:latin typeface="Calibri" charset="0"/>
              </a:rPr>
              <a:t>Chili Dogs</a:t>
            </a:r>
          </a:p>
          <a:p>
            <a:pPr eaLnBrk="1" hangingPunct="1"/>
            <a:r>
              <a:rPr lang="en-US" sz="2400" u="sng" dirty="0">
                <a:solidFill>
                  <a:srgbClr val="000000"/>
                </a:solidFill>
                <a:latin typeface="Calibri" charset="0"/>
              </a:rPr>
              <a:t>Ingredients</a:t>
            </a:r>
            <a:r>
              <a:rPr lang="en-US" sz="2400" dirty="0">
                <a:solidFill>
                  <a:srgbClr val="000000"/>
                </a:solidFill>
                <a:latin typeface="Calibri" charset="0"/>
              </a:rPr>
              <a:t>:</a:t>
            </a:r>
          </a:p>
          <a:p>
            <a:pPr eaLnBrk="1" hangingPunct="1">
              <a:buFont typeface="Arial" charset="0"/>
              <a:buChar char="•"/>
            </a:pPr>
            <a:r>
              <a:rPr lang="en-US" sz="2400" dirty="0" smtClean="0">
                <a:solidFill>
                  <a:srgbClr val="000000"/>
                </a:solidFill>
                <a:latin typeface="Calibri" charset="0"/>
              </a:rPr>
              <a:t> 1 </a:t>
            </a:r>
            <a:r>
              <a:rPr lang="en-US" sz="2400" dirty="0">
                <a:solidFill>
                  <a:srgbClr val="000000"/>
                </a:solidFill>
                <a:latin typeface="Calibri" charset="0"/>
              </a:rPr>
              <a:t>lb lean ground beef </a:t>
            </a:r>
          </a:p>
          <a:p>
            <a:pPr eaLnBrk="1" hangingPunct="1">
              <a:buFont typeface="Arial" charset="0"/>
              <a:buChar char="•"/>
            </a:pPr>
            <a:r>
              <a:rPr lang="en-US" sz="2400" dirty="0" smtClean="0">
                <a:solidFill>
                  <a:srgbClr val="000000"/>
                </a:solidFill>
                <a:latin typeface="Calibri" charset="0"/>
              </a:rPr>
              <a:t> 1 </a:t>
            </a:r>
            <a:r>
              <a:rPr lang="en-US" sz="2400" dirty="0">
                <a:solidFill>
                  <a:srgbClr val="000000"/>
                </a:solidFill>
                <a:latin typeface="Calibri" charset="0"/>
              </a:rPr>
              <a:t>jar chili sauce</a:t>
            </a:r>
          </a:p>
          <a:p>
            <a:pPr eaLnBrk="1" hangingPunct="1">
              <a:buFont typeface="Arial" charset="0"/>
              <a:buChar char="•"/>
            </a:pPr>
            <a:r>
              <a:rPr lang="en-US" sz="2400" dirty="0" smtClean="0">
                <a:solidFill>
                  <a:srgbClr val="000000"/>
                </a:solidFill>
                <a:latin typeface="Calibri" charset="0"/>
              </a:rPr>
              <a:t> 1 </a:t>
            </a:r>
            <a:r>
              <a:rPr lang="en-US" sz="2400" dirty="0">
                <a:solidFill>
                  <a:srgbClr val="000000"/>
                </a:solidFill>
                <a:latin typeface="Calibri" charset="0"/>
              </a:rPr>
              <a:t>packet chili seasoning</a:t>
            </a:r>
          </a:p>
          <a:p>
            <a:pPr eaLnBrk="1" hangingPunct="1">
              <a:buFont typeface="Arial" charset="0"/>
              <a:buChar char="•"/>
            </a:pPr>
            <a:r>
              <a:rPr lang="en-US" sz="2400" dirty="0" smtClean="0">
                <a:solidFill>
                  <a:srgbClr val="000000"/>
                </a:solidFill>
                <a:latin typeface="Calibri" charset="0"/>
              </a:rPr>
              <a:t> ¼ </a:t>
            </a:r>
            <a:r>
              <a:rPr lang="en-US" sz="2400" dirty="0">
                <a:solidFill>
                  <a:srgbClr val="000000"/>
                </a:solidFill>
                <a:latin typeface="Calibri" charset="0"/>
              </a:rPr>
              <a:t>cup water</a:t>
            </a:r>
          </a:p>
          <a:p>
            <a:pPr eaLnBrk="1" hangingPunct="1">
              <a:buFont typeface="Arial" charset="0"/>
              <a:buChar char="•"/>
            </a:pPr>
            <a:r>
              <a:rPr lang="en-US" sz="2400" dirty="0" smtClean="0">
                <a:solidFill>
                  <a:srgbClr val="000000"/>
                </a:solidFill>
                <a:latin typeface="Calibri" charset="0"/>
              </a:rPr>
              <a:t> 1 </a:t>
            </a:r>
            <a:r>
              <a:rPr lang="en-US" sz="2400" dirty="0">
                <a:solidFill>
                  <a:srgbClr val="000000"/>
                </a:solidFill>
                <a:latin typeface="Calibri" charset="0"/>
              </a:rPr>
              <a:t>tsp Worcestershire sauce</a:t>
            </a:r>
          </a:p>
          <a:p>
            <a:pPr eaLnBrk="1" hangingPunct="1">
              <a:buFont typeface="Arial" charset="0"/>
              <a:buChar char="•"/>
            </a:pPr>
            <a:r>
              <a:rPr lang="en-US" sz="2400" dirty="0" smtClean="0">
                <a:solidFill>
                  <a:srgbClr val="000000"/>
                </a:solidFill>
                <a:latin typeface="Calibri" charset="0"/>
              </a:rPr>
              <a:t> 1 </a:t>
            </a:r>
            <a:r>
              <a:rPr lang="en-US" sz="2400" dirty="0">
                <a:solidFill>
                  <a:srgbClr val="000000"/>
                </a:solidFill>
                <a:latin typeface="Calibri" charset="0"/>
              </a:rPr>
              <a:t>tbsp yellow mustard</a:t>
            </a:r>
          </a:p>
          <a:p>
            <a:pPr eaLnBrk="1" hangingPunct="1">
              <a:buFont typeface="Arial" charset="0"/>
              <a:buChar char="•"/>
            </a:pPr>
            <a:r>
              <a:rPr lang="en-US" sz="2400" dirty="0" smtClean="0">
                <a:solidFill>
                  <a:srgbClr val="000000"/>
                </a:solidFill>
                <a:latin typeface="Calibri" charset="0"/>
              </a:rPr>
              <a:t> ½ </a:t>
            </a:r>
            <a:r>
              <a:rPr lang="en-US" sz="2400" dirty="0">
                <a:solidFill>
                  <a:srgbClr val="000000"/>
                </a:solidFill>
                <a:latin typeface="Calibri" charset="0"/>
              </a:rPr>
              <a:t>tsp onion powder</a:t>
            </a:r>
          </a:p>
          <a:p>
            <a:pPr eaLnBrk="1" hangingPunct="1">
              <a:buFont typeface="Arial" charset="0"/>
              <a:buChar char="•"/>
            </a:pPr>
            <a:r>
              <a:rPr lang="en-US" sz="2400" dirty="0" smtClean="0">
                <a:solidFill>
                  <a:srgbClr val="000000"/>
                </a:solidFill>
                <a:latin typeface="Calibri" charset="0"/>
              </a:rPr>
              <a:t> 8 </a:t>
            </a:r>
            <a:r>
              <a:rPr lang="en-US" sz="2400" dirty="0">
                <a:solidFill>
                  <a:srgbClr val="000000"/>
                </a:solidFill>
                <a:latin typeface="Calibri" charset="0"/>
              </a:rPr>
              <a:t>beef hot dogs</a:t>
            </a:r>
          </a:p>
          <a:p>
            <a:pPr eaLnBrk="1" hangingPunct="1">
              <a:buFont typeface="Arial" charset="0"/>
              <a:buChar char="•"/>
            </a:pPr>
            <a:r>
              <a:rPr lang="en-US" sz="2400" dirty="0" smtClean="0">
                <a:solidFill>
                  <a:srgbClr val="000000"/>
                </a:solidFill>
                <a:latin typeface="Calibri" charset="0"/>
              </a:rPr>
              <a:t> 8 </a:t>
            </a:r>
            <a:r>
              <a:rPr lang="en-US" sz="2400" dirty="0">
                <a:solidFill>
                  <a:srgbClr val="000000"/>
                </a:solidFill>
                <a:latin typeface="Calibri" charset="0"/>
              </a:rPr>
              <a:t>hot dog buns</a:t>
            </a:r>
          </a:p>
          <a:p>
            <a:pPr eaLnBrk="1" hangingPunct="1">
              <a:buFont typeface="Arial" charset="0"/>
              <a:buChar char="•"/>
            </a:pPr>
            <a:r>
              <a:rPr lang="en-US" sz="2400" dirty="0" smtClean="0">
                <a:solidFill>
                  <a:srgbClr val="000000"/>
                </a:solidFill>
                <a:latin typeface="Calibri" charset="0"/>
              </a:rPr>
              <a:t> Shredded </a:t>
            </a:r>
            <a:r>
              <a:rPr lang="en-US" sz="2400" dirty="0">
                <a:solidFill>
                  <a:srgbClr val="000000"/>
                </a:solidFill>
                <a:latin typeface="Calibri" charset="0"/>
              </a:rPr>
              <a:t>cheddar cheese</a:t>
            </a:r>
          </a:p>
          <a:p>
            <a:pPr eaLnBrk="1" hangingPunct="1">
              <a:buFont typeface="Arial" charset="0"/>
              <a:buChar char="•"/>
            </a:pPr>
            <a:r>
              <a:rPr lang="en-US" sz="2400" dirty="0" smtClean="0">
                <a:solidFill>
                  <a:srgbClr val="000000"/>
                </a:solidFill>
                <a:latin typeface="Calibri" charset="0"/>
              </a:rPr>
              <a:t> Diced </a:t>
            </a:r>
            <a:r>
              <a:rPr lang="en-US" sz="2400" dirty="0">
                <a:solidFill>
                  <a:srgbClr val="000000"/>
                </a:solidFill>
                <a:latin typeface="Calibri" charset="0"/>
              </a:rPr>
              <a:t>red onion</a:t>
            </a:r>
          </a:p>
        </p:txBody>
      </p:sp>
      <p:sp>
        <p:nvSpPr>
          <p:cNvPr id="13" name="TextBox 12"/>
          <p:cNvSpPr txBox="1"/>
          <p:nvPr/>
        </p:nvSpPr>
        <p:spPr>
          <a:xfrm>
            <a:off x="5181600" y="838200"/>
            <a:ext cx="3545009" cy="2585323"/>
          </a:xfrm>
          <a:prstGeom prst="rect">
            <a:avLst/>
          </a:prstGeom>
          <a:noFill/>
        </p:spPr>
        <p:txBody>
          <a:bodyPr wrap="none">
            <a:spAutoFit/>
          </a:bodyPr>
          <a:lstStyle/>
          <a:p>
            <a:pPr marL="285750" indent="-285750">
              <a:defRPr/>
            </a:pPr>
            <a:r>
              <a:rPr lang="en-US" sz="2400" dirty="0" smtClean="0">
                <a:latin typeface="Calibri" charset="0"/>
              </a:rPr>
              <a:t>Participating Departments:</a:t>
            </a:r>
          </a:p>
          <a:p>
            <a:pPr marL="742950" lvl="1" indent="-285750">
              <a:buFont typeface="Arial"/>
              <a:buChar char="•"/>
              <a:defRPr/>
            </a:pPr>
            <a:r>
              <a:rPr lang="en-US" sz="2400" dirty="0" smtClean="0">
                <a:latin typeface="Calibri"/>
                <a:ea typeface="+mn-ea"/>
                <a:cs typeface="Calibri"/>
              </a:rPr>
              <a:t>Grocery</a:t>
            </a:r>
            <a:endParaRPr lang="en-US" sz="2400" dirty="0">
              <a:latin typeface="Calibri"/>
              <a:ea typeface="+mn-ea"/>
              <a:cs typeface="Calibri"/>
            </a:endParaRPr>
          </a:p>
          <a:p>
            <a:pPr marL="742950" lvl="1" indent="-285750">
              <a:buFont typeface="Arial"/>
              <a:buChar char="•"/>
              <a:defRPr/>
            </a:pPr>
            <a:r>
              <a:rPr lang="en-US" sz="2400" dirty="0">
                <a:latin typeface="Calibri"/>
                <a:ea typeface="+mn-ea"/>
                <a:cs typeface="Calibri"/>
              </a:rPr>
              <a:t>Deli</a:t>
            </a:r>
          </a:p>
          <a:p>
            <a:pPr marL="742950" lvl="1" indent="-285750">
              <a:buFont typeface="Arial"/>
              <a:buChar char="•"/>
              <a:defRPr/>
            </a:pPr>
            <a:r>
              <a:rPr lang="en-US" sz="2400" dirty="0">
                <a:latin typeface="Calibri"/>
                <a:ea typeface="+mn-ea"/>
                <a:cs typeface="Calibri"/>
              </a:rPr>
              <a:t>Meat</a:t>
            </a:r>
          </a:p>
          <a:p>
            <a:pPr marL="742950" lvl="1" indent="-285750">
              <a:buFont typeface="Arial"/>
              <a:buChar char="•"/>
              <a:defRPr/>
            </a:pPr>
            <a:r>
              <a:rPr lang="en-US" sz="2400" dirty="0">
                <a:latin typeface="Calibri"/>
                <a:ea typeface="+mn-ea"/>
                <a:cs typeface="Calibri"/>
              </a:rPr>
              <a:t>Bakery</a:t>
            </a:r>
          </a:p>
          <a:p>
            <a:pPr marL="742950" lvl="1" indent="-285750">
              <a:buFont typeface="Arial"/>
              <a:buChar char="•"/>
              <a:defRPr/>
            </a:pPr>
            <a:r>
              <a:rPr lang="en-US" sz="2400" dirty="0" smtClean="0">
                <a:latin typeface="Calibri"/>
                <a:ea typeface="+mn-ea"/>
                <a:cs typeface="Calibri"/>
              </a:rPr>
              <a:t>Non-food </a:t>
            </a:r>
            <a:r>
              <a:rPr lang="en-US" sz="2400" dirty="0">
                <a:latin typeface="Calibri"/>
                <a:ea typeface="+mn-ea"/>
                <a:cs typeface="Calibri"/>
              </a:rPr>
              <a:t>Items</a:t>
            </a:r>
          </a:p>
          <a:p>
            <a:pPr>
              <a:defRPr/>
            </a:pPr>
            <a:endParaRPr lang="en-US" dirty="0">
              <a:ea typeface="+mn-ea"/>
              <a:cs typeface="Arial" charset="0"/>
            </a:endParaRPr>
          </a:p>
        </p:txBody>
      </p:sp>
      <p:pic>
        <p:nvPicPr>
          <p:cNvPr id="31754"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0" y="3505200"/>
            <a:ext cx="37560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4" descr="Screen Shot 2013-02-02 at 6.37.55 PM.pn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5975" y="755650"/>
            <a:ext cx="13430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4"/>
          <p:cNvSpPr>
            <a:spLocks noGrp="1"/>
          </p:cNvSpPr>
          <p:nvPr>
            <p:ph type="sldNum" sz="quarter" idx="12"/>
          </p:nvPr>
        </p:nvSpPr>
        <p:spPr/>
        <p:txBody>
          <a:bodyPr/>
          <a:lstStyle/>
          <a:p>
            <a:fld id="{DA7DC926-BEC2-254C-89A2-C0C48E02C4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32771" name="Title 1"/>
          <p:cNvSpPr>
            <a:spLocks noGrp="1"/>
          </p:cNvSpPr>
          <p:nvPr>
            <p:ph type="title"/>
          </p:nvPr>
        </p:nvSpPr>
        <p:spPr>
          <a:xfrm>
            <a:off x="0" y="-228600"/>
            <a:ext cx="9144000" cy="960438"/>
          </a:xfrm>
        </p:spPr>
        <p:txBody>
          <a:bodyPr/>
          <a:lstStyle/>
          <a:p>
            <a:pPr eaLnBrk="1" hangingPunct="1"/>
            <a:r>
              <a:rPr lang="en-US" sz="4000" b="1" dirty="0">
                <a:solidFill>
                  <a:schemeClr val="bg1"/>
                </a:solidFill>
                <a:latin typeface="Calibri" charset="0"/>
              </a:rPr>
              <a:t>Economics of </a:t>
            </a:r>
            <a:r>
              <a:rPr lang="en-US" sz="4000" b="1" dirty="0" smtClean="0">
                <a:solidFill>
                  <a:schemeClr val="bg1"/>
                </a:solidFill>
                <a:latin typeface="Calibri" charset="0"/>
              </a:rPr>
              <a:t>Retail Sales</a:t>
            </a:r>
            <a:endParaRPr lang="en-US" sz="4000" b="1" dirty="0">
              <a:solidFill>
                <a:schemeClr val="bg1"/>
              </a:solidFill>
              <a:latin typeface="Calibri" charset="0"/>
            </a:endParaRPr>
          </a:p>
        </p:txBody>
      </p:sp>
      <p:sp>
        <p:nvSpPr>
          <p:cNvPr id="32772" name="Content Placeholder 7"/>
          <p:cNvSpPr>
            <a:spLocks noGrp="1"/>
          </p:cNvSpPr>
          <p:nvPr>
            <p:ph idx="1"/>
          </p:nvPr>
        </p:nvSpPr>
        <p:spPr>
          <a:xfrm>
            <a:off x="4648200" y="1676400"/>
            <a:ext cx="4183063" cy="3276600"/>
          </a:xfrm>
        </p:spPr>
        <p:txBody>
          <a:bodyPr/>
          <a:lstStyle/>
          <a:p>
            <a:pPr marL="0" indent="0">
              <a:buFont typeface="Arial" charset="0"/>
              <a:buNone/>
            </a:pPr>
            <a:r>
              <a:rPr lang="en-US">
                <a:latin typeface="Calibri" charset="0"/>
              </a:rPr>
              <a:t>Total Sales =</a:t>
            </a:r>
          </a:p>
          <a:p>
            <a:pPr marL="0" indent="0">
              <a:buFont typeface="Arial" charset="0"/>
              <a:buNone/>
            </a:pPr>
            <a:r>
              <a:rPr lang="en-US">
                <a:latin typeface="Calibri" charset="0"/>
              </a:rPr>
              <a:t>Number of Shoppers</a:t>
            </a:r>
          </a:p>
          <a:p>
            <a:pPr marL="0" indent="0">
              <a:buFont typeface="Arial" charset="0"/>
              <a:buNone/>
            </a:pPr>
            <a:r>
              <a:rPr lang="en-US">
                <a:latin typeface="Calibri" charset="0"/>
              </a:rPr>
              <a:t>X Number of Trips</a:t>
            </a:r>
          </a:p>
          <a:p>
            <a:pPr marL="0" indent="0">
              <a:buFont typeface="Arial" charset="0"/>
              <a:buNone/>
            </a:pPr>
            <a:r>
              <a:rPr lang="en-US">
                <a:latin typeface="Calibri" charset="0"/>
              </a:rPr>
              <a:t>X Number of Items</a:t>
            </a:r>
          </a:p>
          <a:p>
            <a:pPr marL="0" indent="0">
              <a:buFont typeface="Arial" charset="0"/>
              <a:buNone/>
            </a:pPr>
            <a:r>
              <a:rPr lang="en-US">
                <a:latin typeface="Calibri" charset="0"/>
              </a:rPr>
              <a:t>X Average Prices</a:t>
            </a:r>
          </a:p>
        </p:txBody>
      </p:sp>
      <p:pic>
        <p:nvPicPr>
          <p:cNvPr id="32773"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6" name="Group 10"/>
          <p:cNvGrpSpPr>
            <a:grpSpLocks/>
          </p:cNvGrpSpPr>
          <p:nvPr/>
        </p:nvGrpSpPr>
        <p:grpSpPr bwMode="auto">
          <a:xfrm>
            <a:off x="538163" y="990600"/>
            <a:ext cx="3043237" cy="1368425"/>
            <a:chOff x="5110949" y="4417"/>
            <a:chExt cx="2737653" cy="1368826"/>
          </a:xfrm>
        </p:grpSpPr>
        <p:sp>
          <p:nvSpPr>
            <p:cNvPr id="18" name="Rounded Rectangle 17"/>
            <p:cNvSpPr/>
            <p:nvPr/>
          </p:nvSpPr>
          <p:spPr>
            <a:xfrm>
              <a:off x="5110949" y="4417"/>
              <a:ext cx="2737653" cy="136882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5150625" y="44117"/>
              <a:ext cx="2658302" cy="1289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145" tIns="17145" rIns="17145" bIns="17145" spcCol="1270" anchor="ctr"/>
            <a:lstStyle/>
            <a:p>
              <a:pPr algn="ctr" defTabSz="1200150">
                <a:lnSpc>
                  <a:spcPct val="90000"/>
                </a:lnSpc>
                <a:spcAft>
                  <a:spcPct val="35000"/>
                </a:spcAft>
                <a:defRPr/>
              </a:pPr>
              <a:r>
                <a:rPr lang="en-US" sz="2700" dirty="0" smtClean="0"/>
                <a:t>Expand </a:t>
              </a:r>
              <a:r>
                <a:rPr lang="en-US" sz="2700" dirty="0"/>
                <a:t>Shopper Base</a:t>
              </a:r>
            </a:p>
          </p:txBody>
        </p:sp>
      </p:grpSp>
      <p:grpSp>
        <p:nvGrpSpPr>
          <p:cNvPr id="32777" name="Group 11"/>
          <p:cNvGrpSpPr>
            <a:grpSpLocks/>
          </p:cNvGrpSpPr>
          <p:nvPr/>
        </p:nvGrpSpPr>
        <p:grpSpPr bwMode="auto">
          <a:xfrm>
            <a:off x="538163" y="2565400"/>
            <a:ext cx="3043237" cy="1368425"/>
            <a:chOff x="5110949" y="1578568"/>
            <a:chExt cx="2737653" cy="1368826"/>
          </a:xfrm>
        </p:grpSpPr>
        <p:sp>
          <p:nvSpPr>
            <p:cNvPr id="16" name="Rounded Rectangle 15"/>
            <p:cNvSpPr/>
            <p:nvPr/>
          </p:nvSpPr>
          <p:spPr>
            <a:xfrm>
              <a:off x="5110949" y="1578568"/>
              <a:ext cx="2737653" cy="136882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6"/>
            <p:cNvSpPr/>
            <p:nvPr/>
          </p:nvSpPr>
          <p:spPr>
            <a:xfrm>
              <a:off x="5150625" y="1618268"/>
              <a:ext cx="2658302" cy="1289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145" tIns="17145" rIns="17145" bIns="17145" spcCol="1270" anchor="ctr"/>
            <a:lstStyle/>
            <a:p>
              <a:pPr algn="ctr" defTabSz="1200150">
                <a:lnSpc>
                  <a:spcPct val="90000"/>
                </a:lnSpc>
                <a:spcAft>
                  <a:spcPct val="35000"/>
                </a:spcAft>
                <a:defRPr/>
              </a:pPr>
              <a:r>
                <a:rPr lang="en-US" sz="2700" dirty="0" smtClean="0"/>
                <a:t>Provide </a:t>
              </a:r>
              <a:r>
                <a:rPr lang="en-US" sz="2700" dirty="0"/>
                <a:t>a Strong </a:t>
              </a:r>
              <a:br>
                <a:rPr lang="en-US" sz="2700" dirty="0"/>
              </a:br>
              <a:r>
                <a:rPr lang="en-US" sz="2700" dirty="0"/>
                <a:t>In-store Experience</a:t>
              </a:r>
            </a:p>
          </p:txBody>
        </p:sp>
      </p:grpSp>
      <p:grpSp>
        <p:nvGrpSpPr>
          <p:cNvPr id="32778" name="Group 12"/>
          <p:cNvGrpSpPr>
            <a:grpSpLocks/>
          </p:cNvGrpSpPr>
          <p:nvPr/>
        </p:nvGrpSpPr>
        <p:grpSpPr bwMode="auto">
          <a:xfrm>
            <a:off x="538163" y="4138613"/>
            <a:ext cx="3043237" cy="1368425"/>
            <a:chOff x="5110949" y="3152718"/>
            <a:chExt cx="2737653" cy="1368826"/>
          </a:xfrm>
        </p:grpSpPr>
        <p:sp>
          <p:nvSpPr>
            <p:cNvPr id="14" name="Rounded Rectangle 13"/>
            <p:cNvSpPr/>
            <p:nvPr/>
          </p:nvSpPr>
          <p:spPr>
            <a:xfrm>
              <a:off x="5110949" y="3152718"/>
              <a:ext cx="2737653" cy="136882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8"/>
            <p:cNvSpPr/>
            <p:nvPr/>
          </p:nvSpPr>
          <p:spPr>
            <a:xfrm>
              <a:off x="5150625" y="3192417"/>
              <a:ext cx="2658302" cy="1289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145" tIns="17145" rIns="17145" bIns="17145" spcCol="1270" anchor="ctr"/>
            <a:lstStyle/>
            <a:p>
              <a:pPr algn="ctr" defTabSz="1200150">
                <a:lnSpc>
                  <a:spcPct val="90000"/>
                </a:lnSpc>
                <a:spcAft>
                  <a:spcPct val="35000"/>
                </a:spcAft>
                <a:defRPr/>
              </a:pPr>
              <a:r>
                <a:rPr lang="en-US" sz="2700" dirty="0" smtClean="0"/>
                <a:t>Develop &amp; Leverage </a:t>
              </a:r>
              <a:r>
                <a:rPr lang="en-US" sz="2700" dirty="0"/>
                <a:t>Differentiated Offerings</a:t>
              </a:r>
            </a:p>
          </p:txBody>
        </p:sp>
      </p:grpSp>
      <p:sp>
        <p:nvSpPr>
          <p:cNvPr id="22" name="Slide Number Placeholder 21"/>
          <p:cNvSpPr>
            <a:spLocks noGrp="1"/>
          </p:cNvSpPr>
          <p:nvPr>
            <p:ph type="sldNum" sz="quarter" idx="12"/>
          </p:nvPr>
        </p:nvSpPr>
        <p:spPr/>
        <p:txBody>
          <a:bodyPr/>
          <a:lstStyle/>
          <a:p>
            <a:fld id="{DA7DC926-BEC2-254C-89A2-C0C48E02C4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000" b="1" dirty="0"/>
              <a:t>Program Costs</a:t>
            </a:r>
          </a:p>
        </p:txBody>
      </p:sp>
      <p:pic>
        <p:nvPicPr>
          <p:cNvPr id="33795"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842370089"/>
              </p:ext>
            </p:extLst>
          </p:nvPr>
        </p:nvGraphicFramePr>
        <p:xfrm>
          <a:off x="457200" y="3708400"/>
          <a:ext cx="8229600" cy="2082800"/>
        </p:xfrm>
        <a:graphic>
          <a:graphicData uri="http://schemas.openxmlformats.org/drawingml/2006/table">
            <a:tbl>
              <a:tblPr firstRow="1" bandRow="1">
                <a:tableStyleId>{21E4AEA4-8DFA-4A89-87EB-49C32662AFE0}</a:tableStyleId>
              </a:tblPr>
              <a:tblGrid>
                <a:gridCol w="4343400"/>
                <a:gridCol w="1905000"/>
                <a:gridCol w="1981200"/>
              </a:tblGrid>
              <a:tr h="416560">
                <a:tc>
                  <a:txBody>
                    <a:bodyPr/>
                    <a:lstStyle/>
                    <a:p>
                      <a:pPr algn="ctr"/>
                      <a:r>
                        <a:rPr lang="en-US" dirty="0" smtClean="0"/>
                        <a:t>Strategy</a:t>
                      </a:r>
                      <a:endParaRPr lang="en-US" dirty="0"/>
                    </a:p>
                  </a:txBody>
                  <a:tcPr/>
                </a:tc>
                <a:tc>
                  <a:txBody>
                    <a:bodyPr/>
                    <a:lstStyle/>
                    <a:p>
                      <a:pPr algn="ctr"/>
                      <a:r>
                        <a:rPr lang="en-US" dirty="0" smtClean="0"/>
                        <a:t>Year 1</a:t>
                      </a:r>
                    </a:p>
                  </a:txBody>
                  <a:tcPr/>
                </a:tc>
                <a:tc>
                  <a:txBody>
                    <a:bodyPr/>
                    <a:lstStyle/>
                    <a:p>
                      <a:pPr algn="ctr"/>
                      <a:r>
                        <a:rPr lang="en-US" dirty="0" smtClean="0"/>
                        <a:t>Year 2</a:t>
                      </a:r>
                      <a:endParaRPr lang="en-US" dirty="0"/>
                    </a:p>
                  </a:txBody>
                  <a:tcPr/>
                </a:tc>
              </a:tr>
              <a:tr h="416560">
                <a:tc>
                  <a:txBody>
                    <a:bodyPr/>
                    <a:lstStyle/>
                    <a:p>
                      <a:pPr algn="l"/>
                      <a:r>
                        <a:rPr lang="en-US" dirty="0" smtClean="0"/>
                        <a:t>Expand</a:t>
                      </a:r>
                      <a:r>
                        <a:rPr lang="en-US" baseline="0" dirty="0" smtClean="0"/>
                        <a:t> Shopper Base</a:t>
                      </a:r>
                      <a:endParaRPr lang="en-US" dirty="0"/>
                    </a:p>
                  </a:txBody>
                  <a:tcPr/>
                </a:tc>
                <a:tc>
                  <a:txBody>
                    <a:bodyPr/>
                    <a:lstStyle/>
                    <a:p>
                      <a:pPr algn="ctr"/>
                      <a:r>
                        <a:rPr lang="en-US" dirty="0" smtClean="0"/>
                        <a:t>-</a:t>
                      </a:r>
                      <a:endParaRPr lang="en-US" dirty="0"/>
                    </a:p>
                  </a:txBody>
                  <a:tcPr/>
                </a:tc>
                <a:tc>
                  <a:txBody>
                    <a:bodyPr/>
                    <a:lstStyle/>
                    <a:p>
                      <a:pPr algn="ctr"/>
                      <a:r>
                        <a:rPr lang="en-US" dirty="0" smtClean="0"/>
                        <a:t>$2.3 MM</a:t>
                      </a:r>
                    </a:p>
                  </a:txBody>
                  <a:tcPr/>
                </a:tc>
              </a:tr>
              <a:tr h="416560">
                <a:tc>
                  <a:txBody>
                    <a:bodyPr/>
                    <a:lstStyle/>
                    <a:p>
                      <a:pPr algn="l"/>
                      <a:r>
                        <a:rPr lang="en-US" dirty="0" smtClean="0"/>
                        <a:t>Provide</a:t>
                      </a:r>
                      <a:r>
                        <a:rPr lang="en-US" baseline="0" dirty="0" smtClean="0"/>
                        <a:t> a </a:t>
                      </a:r>
                      <a:r>
                        <a:rPr lang="en-US" dirty="0" smtClean="0"/>
                        <a:t>Strong</a:t>
                      </a:r>
                      <a:r>
                        <a:rPr lang="en-US" baseline="0" dirty="0" smtClean="0"/>
                        <a:t> In-Store Experience</a:t>
                      </a:r>
                      <a:endParaRPr lang="en-US" dirty="0"/>
                    </a:p>
                  </a:txBody>
                  <a:tcPr/>
                </a:tc>
                <a:tc>
                  <a:txBody>
                    <a:bodyPr/>
                    <a:lstStyle/>
                    <a:p>
                      <a:pPr algn="ctr"/>
                      <a:r>
                        <a:rPr lang="en-US" dirty="0" smtClean="0"/>
                        <a:t>$0.8 MM</a:t>
                      </a:r>
                    </a:p>
                  </a:txBody>
                  <a:tcPr/>
                </a:tc>
                <a:tc>
                  <a:txBody>
                    <a:bodyPr/>
                    <a:lstStyle/>
                    <a:p>
                      <a:pPr algn="ctr"/>
                      <a:r>
                        <a:rPr lang="en-US" dirty="0" smtClean="0"/>
                        <a:t>$0.7 MM</a:t>
                      </a:r>
                    </a:p>
                  </a:txBody>
                  <a:tcPr/>
                </a:tc>
              </a:tr>
              <a:tr h="416560">
                <a:tc>
                  <a:txBody>
                    <a:bodyPr/>
                    <a:lstStyle/>
                    <a:p>
                      <a:pPr algn="l"/>
                      <a:r>
                        <a:rPr lang="en-US" dirty="0" smtClean="0"/>
                        <a:t>Develop &amp; Leverage Differentiated Offerings</a:t>
                      </a:r>
                      <a:endParaRPr lang="en-US" dirty="0"/>
                    </a:p>
                  </a:txBody>
                  <a:tcPr/>
                </a:tc>
                <a:tc>
                  <a:txBody>
                    <a:bodyPr/>
                    <a:lstStyle/>
                    <a:p>
                      <a:pPr algn="ctr"/>
                      <a:r>
                        <a:rPr lang="en-US" dirty="0" smtClean="0"/>
                        <a:t>$0.2</a:t>
                      </a:r>
                      <a:r>
                        <a:rPr lang="en-US" baseline="0" dirty="0" smtClean="0"/>
                        <a:t> MM</a:t>
                      </a:r>
                      <a:endParaRPr lang="en-US" dirty="0" smtClean="0"/>
                    </a:p>
                  </a:txBody>
                  <a:tcPr/>
                </a:tc>
                <a:tc>
                  <a:txBody>
                    <a:bodyPr/>
                    <a:lstStyle/>
                    <a:p>
                      <a:pPr algn="ctr"/>
                      <a:r>
                        <a:rPr lang="en-US" dirty="0" smtClean="0"/>
                        <a:t>-</a:t>
                      </a:r>
                      <a:endParaRPr lang="en-US" dirty="0"/>
                    </a:p>
                  </a:txBody>
                  <a:tcPr/>
                </a:tc>
              </a:tr>
              <a:tr h="416560">
                <a:tc>
                  <a:txBody>
                    <a:bodyPr/>
                    <a:lstStyle/>
                    <a:p>
                      <a:pPr algn="l"/>
                      <a:r>
                        <a:rPr lang="en-US" b="1" dirty="0" smtClean="0"/>
                        <a:t>Total</a:t>
                      </a:r>
                    </a:p>
                  </a:txBody>
                  <a:tcPr/>
                </a:tc>
                <a:tc>
                  <a:txBody>
                    <a:bodyPr/>
                    <a:lstStyle/>
                    <a:p>
                      <a:pPr algn="ctr"/>
                      <a:r>
                        <a:rPr lang="en-US" b="1" dirty="0" smtClean="0"/>
                        <a:t>$1.0 MM</a:t>
                      </a:r>
                      <a:endParaRPr lang="en-US" b="1" dirty="0"/>
                    </a:p>
                  </a:txBody>
                  <a:tcPr/>
                </a:tc>
                <a:tc>
                  <a:txBody>
                    <a:bodyPr/>
                    <a:lstStyle/>
                    <a:p>
                      <a:pPr algn="ctr"/>
                      <a:r>
                        <a:rPr lang="en-US" b="1" dirty="0" smtClean="0"/>
                        <a:t>$3.0 MM</a:t>
                      </a:r>
                      <a:endParaRPr lang="en-US" b="1" dirty="0"/>
                    </a:p>
                  </a:txBody>
                  <a:tcPr/>
                </a:tc>
              </a:tr>
            </a:tbl>
          </a:graphicData>
        </a:graphic>
      </p:graphicFrame>
      <p:sp>
        <p:nvSpPr>
          <p:cNvPr id="33824" name="Content Placeholder 7"/>
          <p:cNvSpPr>
            <a:spLocks noGrp="1"/>
          </p:cNvSpPr>
          <p:nvPr>
            <p:ph idx="1"/>
          </p:nvPr>
        </p:nvSpPr>
        <p:spPr>
          <a:xfrm>
            <a:off x="228600" y="685800"/>
            <a:ext cx="8763000" cy="2819400"/>
          </a:xfrm>
        </p:spPr>
        <p:txBody>
          <a:bodyPr/>
          <a:lstStyle/>
          <a:p>
            <a:pPr marL="0" indent="0">
              <a:lnSpc>
                <a:spcPct val="150000"/>
              </a:lnSpc>
              <a:buFont typeface="Arial" charset="0"/>
              <a:buNone/>
            </a:pPr>
            <a:r>
              <a:rPr lang="en-US" sz="2800" dirty="0" smtClean="0">
                <a:latin typeface="Calibri" charset="0"/>
              </a:rPr>
              <a:t>Expand </a:t>
            </a:r>
            <a:r>
              <a:rPr lang="en-US" sz="2800" dirty="0">
                <a:latin typeface="Calibri" charset="0"/>
              </a:rPr>
              <a:t>Shopper Base          </a:t>
            </a:r>
            <a:r>
              <a:rPr lang="en-US" sz="2800" dirty="0" smtClean="0">
                <a:latin typeface="Calibri" charset="0"/>
              </a:rPr>
              <a:t>                                      </a:t>
            </a:r>
            <a:r>
              <a:rPr lang="en-US" sz="2800" dirty="0">
                <a:latin typeface="Calibri" charset="0"/>
              </a:rPr>
              <a:t>$</a:t>
            </a:r>
            <a:r>
              <a:rPr lang="en-US" sz="2800" dirty="0" smtClean="0">
                <a:latin typeface="Calibri" charset="0"/>
              </a:rPr>
              <a:t>2.3 </a:t>
            </a:r>
            <a:r>
              <a:rPr lang="en-US" sz="2800" dirty="0">
                <a:latin typeface="Calibri" charset="0"/>
              </a:rPr>
              <a:t>MM         </a:t>
            </a:r>
            <a:r>
              <a:rPr lang="en-US" sz="2800" dirty="0" smtClean="0">
                <a:latin typeface="Calibri" charset="0"/>
              </a:rPr>
              <a:t>Provide a Strong </a:t>
            </a:r>
            <a:r>
              <a:rPr lang="en-US" sz="2800" dirty="0">
                <a:latin typeface="Calibri" charset="0"/>
              </a:rPr>
              <a:t>In-Store Experience       </a:t>
            </a:r>
            <a:r>
              <a:rPr lang="en-US" sz="2800" dirty="0" smtClean="0">
                <a:latin typeface="Calibri" charset="0"/>
              </a:rPr>
              <a:t>              </a:t>
            </a:r>
            <a:r>
              <a:rPr lang="en-US" sz="2800" dirty="0">
                <a:latin typeface="Calibri" charset="0"/>
              </a:rPr>
              <a:t>$</a:t>
            </a:r>
            <a:r>
              <a:rPr lang="en-US" sz="2800" dirty="0" smtClean="0">
                <a:latin typeface="Calibri" charset="0"/>
              </a:rPr>
              <a:t>1.5 MM</a:t>
            </a:r>
          </a:p>
          <a:p>
            <a:pPr marL="0" indent="0">
              <a:lnSpc>
                <a:spcPct val="150000"/>
              </a:lnSpc>
              <a:buFont typeface="Arial" charset="0"/>
              <a:buNone/>
            </a:pPr>
            <a:r>
              <a:rPr lang="en-US" sz="2800" u="sng" dirty="0" smtClean="0">
                <a:latin typeface="Calibri" charset="0"/>
              </a:rPr>
              <a:t>Develop &amp; Leverage </a:t>
            </a:r>
            <a:r>
              <a:rPr lang="en-US" sz="2800" u="sng" dirty="0">
                <a:latin typeface="Calibri" charset="0"/>
              </a:rPr>
              <a:t>Differentiated Offerings       </a:t>
            </a:r>
            <a:r>
              <a:rPr lang="en-US" sz="2800" u="sng" dirty="0" smtClean="0">
                <a:latin typeface="Calibri" charset="0"/>
              </a:rPr>
              <a:t>$0.2 MM</a:t>
            </a:r>
          </a:p>
          <a:p>
            <a:pPr marL="0" indent="0">
              <a:lnSpc>
                <a:spcPct val="150000"/>
              </a:lnSpc>
              <a:buFont typeface="Arial" charset="0"/>
              <a:buNone/>
            </a:pPr>
            <a:r>
              <a:rPr lang="en-US" sz="2800" b="1" dirty="0" smtClean="0">
                <a:latin typeface="Calibri" charset="0"/>
              </a:rPr>
              <a:t>Total </a:t>
            </a:r>
            <a:r>
              <a:rPr lang="en-US" sz="2800" b="1" dirty="0">
                <a:latin typeface="Calibri" charset="0"/>
              </a:rPr>
              <a:t>Cost of Strategies                                           </a:t>
            </a:r>
            <a:r>
              <a:rPr lang="en-US" sz="2800" b="1" dirty="0" smtClean="0">
                <a:latin typeface="Calibri" charset="0"/>
              </a:rPr>
              <a:t> </a:t>
            </a:r>
            <a:r>
              <a:rPr lang="en-US" sz="2800" dirty="0" smtClean="0">
                <a:latin typeface="Calibri" charset="0"/>
              </a:rPr>
              <a:t>$4.0 </a:t>
            </a:r>
            <a:r>
              <a:rPr lang="en-US" sz="2800" dirty="0">
                <a:latin typeface="Calibri" charset="0"/>
              </a:rPr>
              <a:t>MM</a:t>
            </a:r>
            <a:r>
              <a:rPr lang="en-US" sz="2800" u="sng" dirty="0">
                <a:latin typeface="Calibri" charset="0"/>
              </a:rPr>
              <a:t> </a:t>
            </a:r>
          </a:p>
        </p:txBody>
      </p:sp>
      <p:sp>
        <p:nvSpPr>
          <p:cNvPr id="10" name="Slide Number Placeholder 9"/>
          <p:cNvSpPr>
            <a:spLocks noGrp="1"/>
          </p:cNvSpPr>
          <p:nvPr>
            <p:ph type="sldNum" sz="quarter" idx="12"/>
          </p:nvPr>
        </p:nvSpPr>
        <p:spPr/>
        <p:txBody>
          <a:bodyPr/>
          <a:lstStyle/>
          <a:p>
            <a:fld id="{DA7DC926-BEC2-254C-89A2-C0C48E02C4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34819" name="Title 1"/>
          <p:cNvSpPr>
            <a:spLocks noGrp="1"/>
          </p:cNvSpPr>
          <p:nvPr>
            <p:ph type="title"/>
          </p:nvPr>
        </p:nvSpPr>
        <p:spPr>
          <a:xfrm>
            <a:off x="0" y="-228600"/>
            <a:ext cx="9144000" cy="960438"/>
          </a:xfrm>
        </p:spPr>
        <p:txBody>
          <a:bodyPr/>
          <a:lstStyle/>
          <a:p>
            <a:pPr eaLnBrk="1" hangingPunct="1"/>
            <a:r>
              <a:rPr lang="en-US" sz="4000" b="1" dirty="0">
                <a:solidFill>
                  <a:schemeClr val="bg1"/>
                </a:solidFill>
                <a:latin typeface="Calibri" charset="0"/>
              </a:rPr>
              <a:t>Projected Marketing Impact</a:t>
            </a:r>
          </a:p>
        </p:txBody>
      </p:sp>
      <p:sp>
        <p:nvSpPr>
          <p:cNvPr id="34820" name="Content Placeholder 7"/>
          <p:cNvSpPr>
            <a:spLocks noGrp="1"/>
          </p:cNvSpPr>
          <p:nvPr>
            <p:ph idx="1"/>
          </p:nvPr>
        </p:nvSpPr>
        <p:spPr>
          <a:xfrm>
            <a:off x="228600" y="1066800"/>
            <a:ext cx="8763000" cy="2438400"/>
          </a:xfrm>
        </p:spPr>
        <p:txBody>
          <a:bodyPr/>
          <a:lstStyle/>
          <a:p>
            <a:pPr marL="0" indent="0">
              <a:lnSpc>
                <a:spcPct val="150000"/>
              </a:lnSpc>
              <a:buFont typeface="Arial" charset="0"/>
              <a:buNone/>
            </a:pPr>
            <a:r>
              <a:rPr lang="en-US" sz="3000" dirty="0">
                <a:latin typeface="Calibri" charset="0"/>
              </a:rPr>
              <a:t>   Average Annual Sales per </a:t>
            </a:r>
            <a:r>
              <a:rPr lang="en-US" sz="3000" dirty="0" err="1">
                <a:latin typeface="Calibri" charset="0"/>
              </a:rPr>
              <a:t>sqft</a:t>
            </a:r>
            <a:r>
              <a:rPr lang="en-US" sz="3000" dirty="0">
                <a:latin typeface="Calibri" charset="0"/>
              </a:rPr>
              <a:t> 	             $550.16</a:t>
            </a:r>
          </a:p>
          <a:p>
            <a:pPr marL="0" indent="0" algn="r">
              <a:lnSpc>
                <a:spcPct val="150000"/>
              </a:lnSpc>
              <a:buFont typeface="Arial" charset="0"/>
              <a:buNone/>
            </a:pPr>
            <a:r>
              <a:rPr lang="en-US" sz="3000" u="sng" dirty="0">
                <a:latin typeface="Calibri" charset="0"/>
              </a:rPr>
              <a:t>Total Retail </a:t>
            </a:r>
            <a:r>
              <a:rPr lang="en-US" sz="3000" u="sng" dirty="0" err="1">
                <a:latin typeface="Calibri" charset="0"/>
              </a:rPr>
              <a:t>sqft</a:t>
            </a:r>
            <a:r>
              <a:rPr lang="en-US" sz="3000" u="sng" dirty="0">
                <a:latin typeface="Calibri" charset="0"/>
              </a:rPr>
              <a:t> Chief		         	 </a:t>
            </a:r>
            <a:r>
              <a:rPr lang="en-US" sz="3000" u="sng" dirty="0" smtClean="0">
                <a:latin typeface="Calibri" charset="0"/>
              </a:rPr>
              <a:t>	354,485 </a:t>
            </a:r>
            <a:r>
              <a:rPr lang="en-US" sz="3000" u="sng" dirty="0" err="1">
                <a:latin typeface="Calibri" charset="0"/>
              </a:rPr>
              <a:t>sqft</a:t>
            </a:r>
            <a:endParaRPr lang="en-US" sz="3000" u="sng" dirty="0">
              <a:latin typeface="Calibri" charset="0"/>
            </a:endParaRPr>
          </a:p>
          <a:p>
            <a:pPr marL="0" indent="0" algn="r">
              <a:lnSpc>
                <a:spcPct val="150000"/>
              </a:lnSpc>
              <a:buFont typeface="Arial" charset="0"/>
              <a:buNone/>
            </a:pPr>
            <a:r>
              <a:rPr lang="en-US" sz="3000" dirty="0">
                <a:latin typeface="Calibri" charset="0"/>
              </a:rPr>
              <a:t>Fair Market Avg. Annual Sales Chief	         </a:t>
            </a:r>
            <a:r>
              <a:rPr lang="en-US" sz="3000" dirty="0" smtClean="0">
                <a:latin typeface="Calibri" charset="0"/>
              </a:rPr>
              <a:t>$</a:t>
            </a:r>
            <a:r>
              <a:rPr lang="en-US" sz="3000" dirty="0">
                <a:latin typeface="Calibri" charset="0"/>
              </a:rPr>
              <a:t>195,023,468</a:t>
            </a:r>
          </a:p>
        </p:txBody>
      </p:sp>
      <p:pic>
        <p:nvPicPr>
          <p:cNvPr id="34821"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409575" y="4114800"/>
          <a:ext cx="8201025" cy="1295400"/>
        </p:xfrm>
        <a:graphic>
          <a:graphicData uri="http://schemas.openxmlformats.org/drawingml/2006/table">
            <a:tbl>
              <a:tblPr>
                <a:tableStyleId>{21E4AEA4-8DFA-4A89-87EB-49C32662AFE0}</a:tableStyleId>
              </a:tblPr>
              <a:tblGrid>
                <a:gridCol w="2733675"/>
                <a:gridCol w="2733675"/>
                <a:gridCol w="2733675"/>
              </a:tblGrid>
              <a:tr h="350500">
                <a:tc>
                  <a:txBody>
                    <a:bodyPr/>
                    <a:lstStyle/>
                    <a:p>
                      <a:pPr algn="ctr" fontAlgn="b"/>
                      <a:r>
                        <a:rPr lang="en-US" sz="2000" b="1" u="none" strike="noStrike" dirty="0" smtClean="0">
                          <a:effectLst/>
                        </a:rPr>
                        <a:t>+5</a:t>
                      </a:r>
                      <a:r>
                        <a:rPr lang="en-US" sz="2000" b="1" u="none" strike="noStrike" dirty="0">
                          <a:effectLst/>
                        </a:rPr>
                        <a:t>%</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dirty="0" smtClean="0">
                          <a:effectLst/>
                        </a:rPr>
                        <a:t>+10</a:t>
                      </a:r>
                      <a:r>
                        <a:rPr lang="en-US" sz="2000" b="1" u="none" strike="noStrike" dirty="0">
                          <a:effectLst/>
                        </a:rPr>
                        <a:t>%</a:t>
                      </a:r>
                      <a:endParaRPr lang="en-US" sz="2000" b="1" i="0" u="none" strike="noStrike" dirty="0">
                        <a:solidFill>
                          <a:srgbClr val="FF0000"/>
                        </a:solidFill>
                        <a:effectLst/>
                        <a:latin typeface="Calibri"/>
                      </a:endParaRPr>
                    </a:p>
                  </a:txBody>
                  <a:tcPr marL="9525" marR="9525" marT="9525" marB="0" anchor="b"/>
                </a:tc>
                <a:tc>
                  <a:txBody>
                    <a:bodyPr/>
                    <a:lstStyle/>
                    <a:p>
                      <a:pPr algn="ctr" fontAlgn="b"/>
                      <a:r>
                        <a:rPr lang="en-US" sz="2000" b="1" u="none" strike="noStrike" dirty="0" smtClean="0">
                          <a:effectLst/>
                        </a:rPr>
                        <a:t>+15</a:t>
                      </a:r>
                      <a:r>
                        <a:rPr lang="en-US" sz="2000" b="1" u="none" strike="noStrike" dirty="0">
                          <a:effectLst/>
                        </a:rPr>
                        <a:t>%</a:t>
                      </a:r>
                      <a:endParaRPr lang="en-US" sz="2000" b="1" i="0" u="none" strike="noStrike" dirty="0">
                        <a:solidFill>
                          <a:srgbClr val="FF0000"/>
                        </a:solidFill>
                        <a:effectLst/>
                        <a:latin typeface="Calibri"/>
                      </a:endParaRPr>
                    </a:p>
                  </a:txBody>
                  <a:tcPr marL="9525" marR="9525" marT="9525" marB="0" anchor="b"/>
                </a:tc>
              </a:tr>
              <a:tr h="487700">
                <a:tc>
                  <a:txBody>
                    <a:bodyPr/>
                    <a:lstStyle/>
                    <a:p>
                      <a:pPr algn="ctr" fontAlgn="b"/>
                      <a:r>
                        <a:rPr lang="en-US" sz="2000" u="none" strike="noStrike" dirty="0" smtClean="0">
                          <a:effectLst/>
                        </a:rPr>
                        <a:t>$9.7 MM</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$19.5 MM</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$29.3 MM</a:t>
                      </a:r>
                      <a:endParaRPr lang="en-US" sz="2000" b="0" i="0" u="none" strike="noStrike" dirty="0">
                        <a:solidFill>
                          <a:srgbClr val="000000"/>
                        </a:solidFill>
                        <a:effectLst/>
                        <a:latin typeface="Calibri"/>
                      </a:endParaRPr>
                    </a:p>
                  </a:txBody>
                  <a:tcPr marL="9525" marR="9525" marT="9525" marB="0" anchor="b"/>
                </a:tc>
              </a:tr>
              <a:tr h="457200">
                <a:tc>
                  <a:txBody>
                    <a:bodyPr/>
                    <a:lstStyle/>
                    <a:p>
                      <a:pPr algn="ctr" fontAlgn="b"/>
                      <a:r>
                        <a:rPr lang="en-US" sz="2000" i="1" u="none" strike="noStrike" dirty="0" smtClean="0">
                          <a:effectLst/>
                        </a:rPr>
                        <a:t>Low </a:t>
                      </a:r>
                      <a:r>
                        <a:rPr lang="en-US" sz="2000" i="1" u="none" strike="noStrike" dirty="0">
                          <a:effectLst/>
                        </a:rPr>
                        <a:t>I</a:t>
                      </a:r>
                      <a:r>
                        <a:rPr lang="en-US" sz="2000" i="1" u="none" strike="noStrike" dirty="0" smtClean="0">
                          <a:effectLst/>
                        </a:rPr>
                        <a:t>mpact</a:t>
                      </a:r>
                      <a:endParaRPr lang="en-US" sz="2000" b="0" i="1" u="none" strike="noStrike" dirty="0">
                        <a:solidFill>
                          <a:srgbClr val="000000"/>
                        </a:solidFill>
                        <a:effectLst/>
                        <a:latin typeface="Calibri"/>
                      </a:endParaRPr>
                    </a:p>
                  </a:txBody>
                  <a:tcPr marL="9525" marR="9525" marT="9525" marB="0" anchor="b"/>
                </a:tc>
                <a:tc>
                  <a:txBody>
                    <a:bodyPr/>
                    <a:lstStyle/>
                    <a:p>
                      <a:pPr algn="ctr" fontAlgn="b"/>
                      <a:r>
                        <a:rPr lang="en-US" sz="2000" i="1" u="none" strike="noStrike" dirty="0" smtClean="0">
                          <a:effectLst/>
                        </a:rPr>
                        <a:t>Medium </a:t>
                      </a:r>
                      <a:r>
                        <a:rPr lang="en-US" sz="2000" i="1" u="none" strike="noStrike" dirty="0">
                          <a:effectLst/>
                        </a:rPr>
                        <a:t>I</a:t>
                      </a:r>
                      <a:r>
                        <a:rPr lang="en-US" sz="2000" i="1" u="none" strike="noStrike" dirty="0" smtClean="0">
                          <a:effectLst/>
                        </a:rPr>
                        <a:t>mpact</a:t>
                      </a:r>
                      <a:endParaRPr lang="en-US" sz="2000" b="0" i="1" u="none" strike="noStrike" dirty="0">
                        <a:solidFill>
                          <a:srgbClr val="000000"/>
                        </a:solidFill>
                        <a:effectLst/>
                        <a:latin typeface="Calibri"/>
                      </a:endParaRPr>
                    </a:p>
                  </a:txBody>
                  <a:tcPr marL="9525" marR="9525" marT="9525" marB="0" anchor="b"/>
                </a:tc>
                <a:tc>
                  <a:txBody>
                    <a:bodyPr/>
                    <a:lstStyle/>
                    <a:p>
                      <a:pPr algn="ctr" fontAlgn="b"/>
                      <a:r>
                        <a:rPr lang="en-US" sz="2000" i="1" u="none" strike="noStrike" dirty="0" smtClean="0">
                          <a:effectLst/>
                        </a:rPr>
                        <a:t>High </a:t>
                      </a:r>
                      <a:r>
                        <a:rPr lang="en-US" sz="2000" i="1" u="none" strike="noStrike" dirty="0">
                          <a:effectLst/>
                        </a:rPr>
                        <a:t>I</a:t>
                      </a:r>
                      <a:r>
                        <a:rPr lang="en-US" sz="2000" i="1" u="none" strike="noStrike" dirty="0" smtClean="0">
                          <a:effectLst/>
                        </a:rPr>
                        <a:t>mpact</a:t>
                      </a:r>
                      <a:endParaRPr lang="en-US" sz="2000" b="0" i="1" u="none" strike="noStrike" dirty="0">
                        <a:solidFill>
                          <a:srgbClr val="000000"/>
                        </a:solidFill>
                        <a:effectLst/>
                        <a:latin typeface="Calibri"/>
                      </a:endParaRPr>
                    </a:p>
                  </a:txBody>
                  <a:tcPr marL="9525" marR="9525" marT="9525" marB="0" anchor="b"/>
                </a:tc>
              </a:tr>
            </a:tbl>
          </a:graphicData>
        </a:graphic>
      </p:graphicFrame>
      <p:sp>
        <p:nvSpPr>
          <p:cNvPr id="11" name="TextBox 10"/>
          <p:cNvSpPr txBox="1"/>
          <p:nvPr/>
        </p:nvSpPr>
        <p:spPr>
          <a:xfrm>
            <a:off x="2286000" y="6477000"/>
            <a:ext cx="4876800" cy="554038"/>
          </a:xfrm>
          <a:prstGeom prst="rect">
            <a:avLst/>
          </a:prstGeom>
          <a:noFill/>
        </p:spPr>
        <p:txBody>
          <a:bodyPr>
            <a:spAutoFit/>
          </a:bodyPr>
          <a:lstStyle/>
          <a:p>
            <a:pPr algn="r">
              <a:defRPr/>
            </a:pPr>
            <a:r>
              <a:rPr lang="en-US" sz="1200" dirty="0">
                <a:latin typeface="+mj-lt"/>
                <a:ea typeface="+mn-ea"/>
                <a:cs typeface="Arial" charset="0"/>
              </a:rPr>
              <a:t>Food Marketing Institute 2011</a:t>
            </a:r>
          </a:p>
          <a:p>
            <a:pPr algn="r">
              <a:defRPr/>
            </a:pPr>
            <a:endParaRPr lang="en-US" dirty="0">
              <a:ea typeface="+mn-ea"/>
              <a:cs typeface="Arial" charset="0"/>
            </a:endParaRPr>
          </a:p>
        </p:txBody>
      </p:sp>
      <p:sp>
        <p:nvSpPr>
          <p:cNvPr id="13" name="Slide Number Placeholder 12"/>
          <p:cNvSpPr>
            <a:spLocks noGrp="1"/>
          </p:cNvSpPr>
          <p:nvPr>
            <p:ph type="sldNum" sz="quarter" idx="12"/>
          </p:nvPr>
        </p:nvSpPr>
        <p:spPr/>
        <p:txBody>
          <a:bodyPr/>
          <a:lstStyle/>
          <a:p>
            <a:fld id="{DA7DC926-BEC2-254C-89A2-C0C48E02C4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000" b="1" dirty="0"/>
              <a:t>Program Schedule</a:t>
            </a:r>
          </a:p>
        </p:txBody>
      </p:sp>
      <p:pic>
        <p:nvPicPr>
          <p:cNvPr id="35843"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nvGraphicFramePr>
        <p:xfrm>
          <a:off x="314325" y="722313"/>
          <a:ext cx="8601075" cy="5313215"/>
        </p:xfrm>
        <a:graphic>
          <a:graphicData uri="http://schemas.openxmlformats.org/drawingml/2006/table">
            <a:tbl>
              <a:tblPr/>
              <a:tblGrid>
                <a:gridCol w="4465638"/>
                <a:gridCol w="1033462"/>
                <a:gridCol w="1035050"/>
                <a:gridCol w="1033463"/>
                <a:gridCol w="1033462"/>
              </a:tblGrid>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ＭＳ Ｐゴシック" charset="0"/>
                        </a:rPr>
                        <a:t>Q1-Q2</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ＭＳ Ｐゴシック" charset="0"/>
                        </a:rPr>
                        <a:t>Q3-Q4</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ＭＳ Ｐゴシック" charset="0"/>
                        </a:rPr>
                        <a:t>Q5-Q6</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ＭＳ Ｐゴシック" charset="0"/>
                          <a:cs typeface="ＭＳ Ｐゴシック" charset="0"/>
                        </a:rPr>
                        <a:t>Q7-Q8</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rPr>
                        <a:t>  Strategy 1: Expand the shopper </a:t>
                      </a:r>
                      <a:r>
                        <a:rPr kumimoji="0" lang="en-US" sz="1400" b="1" i="0" u="none" strike="noStrike" cap="none" normalizeH="0" baseline="0" dirty="0" smtClean="0">
                          <a:ln>
                            <a:noFill/>
                          </a:ln>
                          <a:solidFill>
                            <a:srgbClr val="000000"/>
                          </a:solidFill>
                          <a:effectLst/>
                          <a:latin typeface="Calibri" charset="0"/>
                          <a:ea typeface="ＭＳ Ｐゴシック" charset="0"/>
                          <a:cs typeface="ＭＳ Ｐゴシック" charset="0"/>
                        </a:rPr>
                        <a:t>base</a:t>
                      </a:r>
                      <a:endParaRPr kumimoji="0" lang="en-US" sz="6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Define loyalty program incentives and expand to all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stores</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Reconstruct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website</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Maintain and communicate a calendar of community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events</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Increase points of contact to reach more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consumers</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1588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14313">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rPr>
                        <a:t> Strategy 2: Provide a strong in-store </a:t>
                      </a:r>
                      <a:r>
                        <a:rPr kumimoji="0" lang="en-US" sz="1400" b="1" i="0" u="none" strike="noStrike" cap="none" normalizeH="0" baseline="0" dirty="0" smtClean="0">
                          <a:ln>
                            <a:noFill/>
                          </a:ln>
                          <a:solidFill>
                            <a:srgbClr val="000000"/>
                          </a:solidFill>
                          <a:effectLst/>
                          <a:latin typeface="Calibri" charset="0"/>
                          <a:ea typeface="ＭＳ Ｐゴシック" charset="0"/>
                          <a:cs typeface="ＭＳ Ｐゴシック" charset="0"/>
                        </a:rPr>
                        <a:t>experience </a:t>
                      </a:r>
                      <a:r>
                        <a:rPr kumimoji="0" lang="en-US" sz="6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Provide solution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merchandising</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Offer in-store seating area with complimentary </a:t>
                      </a:r>
                      <a:r>
                        <a:rPr kumimoji="0" lang="en-US" sz="1400" b="0" i="0" u="none" strike="noStrike" cap="none" normalizeH="0" baseline="0" dirty="0" err="1" smtClean="0">
                          <a:ln>
                            <a:noFill/>
                          </a:ln>
                          <a:solidFill>
                            <a:srgbClr val="000000"/>
                          </a:solidFill>
                          <a:effectLst/>
                          <a:latin typeface="Calibri" charset="0"/>
                          <a:ea typeface="ＭＳ Ｐゴシック" charset="0"/>
                          <a:cs typeface="ＭＳ Ｐゴシック" charset="0"/>
                        </a:rPr>
                        <a:t>WiFi</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Integrate sampling events for signature items and weekly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recipes</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32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Present focused &amp; integrated in-store signage and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communication</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32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257175">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rPr>
                        <a:t> Strategy 3: </a:t>
                      </a:r>
                      <a:r>
                        <a:rPr kumimoji="0" lang="en-US" sz="1400" b="1" i="0" u="none" strike="noStrike" cap="none" normalizeH="0" baseline="0" dirty="0" smtClean="0">
                          <a:ln>
                            <a:noFill/>
                          </a:ln>
                          <a:solidFill>
                            <a:srgbClr val="000000"/>
                          </a:solidFill>
                          <a:effectLst/>
                          <a:latin typeface="Calibri" charset="0"/>
                          <a:ea typeface="ＭＳ Ｐゴシック" charset="0"/>
                          <a:cs typeface="ＭＳ Ｐゴシック" charset="0"/>
                        </a:rPr>
                        <a:t>Develop &amp; leverage differentiated offerings</a:t>
                      </a:r>
                      <a:endPar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0"/>
                          <a:cs typeface="ＭＳ Ｐゴシック" charset="0"/>
                        </a:rPr>
                        <a:t> Highlight seasonal and locally grown produce.</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Identify and promote signature items that are exceptionally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unique</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32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Elaborate and communicate company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mission</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11125">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Develop internal competition to motivate employees and            Improve customer </a:t>
                      </a: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service</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1112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32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331" marR="5331" marT="533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Slide Number Placeholder 8"/>
          <p:cNvSpPr>
            <a:spLocks noGrp="1"/>
          </p:cNvSpPr>
          <p:nvPr>
            <p:ph type="sldNum" sz="quarter" idx="12"/>
          </p:nvPr>
        </p:nvSpPr>
        <p:spPr/>
        <p:txBody>
          <a:bodyPr/>
          <a:lstStyle/>
          <a:p>
            <a:fld id="{DA7DC926-BEC2-254C-89A2-C0C48E02C4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4325" y="152400"/>
            <a:ext cx="1200150" cy="6553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67" name="TextBox 15"/>
          <p:cNvSpPr txBox="1">
            <a:spLocks noChangeArrowheads="1"/>
          </p:cNvSpPr>
          <p:nvPr/>
        </p:nvSpPr>
        <p:spPr bwMode="auto">
          <a:xfrm>
            <a:off x="228600" y="1635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latin typeface="Calibri" charset="0"/>
              </a:rPr>
              <a:t>Issues</a:t>
            </a:r>
          </a:p>
        </p:txBody>
      </p:sp>
      <p:grpSp>
        <p:nvGrpSpPr>
          <p:cNvPr id="2" name="Group 5"/>
          <p:cNvGrpSpPr/>
          <p:nvPr/>
        </p:nvGrpSpPr>
        <p:grpSpPr>
          <a:xfrm>
            <a:off x="3910965" y="152400"/>
            <a:ext cx="1499235" cy="6553200"/>
            <a:chOff x="4745037" y="152400"/>
            <a:chExt cx="1249362" cy="6553200"/>
          </a:xfrm>
          <a:solidFill>
            <a:schemeClr val="accent2">
              <a:lumMod val="40000"/>
              <a:lumOff val="60000"/>
            </a:schemeClr>
          </a:solidFill>
        </p:grpSpPr>
        <p:sp>
          <p:nvSpPr>
            <p:cNvPr id="14" name="Rounded Rectangle 13"/>
            <p:cNvSpPr/>
            <p:nvPr/>
          </p:nvSpPr>
          <p:spPr>
            <a:xfrm>
              <a:off x="4745037" y="152400"/>
              <a:ext cx="1066800" cy="6553200"/>
            </a:xfrm>
            <a:prstGeom prst="round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5" name="TextBox 17"/>
            <p:cNvSpPr txBox="1">
              <a:spLocks noChangeArrowheads="1"/>
            </p:cNvSpPr>
            <p:nvPr/>
          </p:nvSpPr>
          <p:spPr bwMode="auto">
            <a:xfrm>
              <a:off x="4851399" y="163513"/>
              <a:ext cx="1143000" cy="36988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Calibri" pitchFamily="34" charset="0"/>
                  <a:ea typeface="+mn-ea"/>
                </a:rPr>
                <a:t>Objective</a:t>
              </a:r>
            </a:p>
          </p:txBody>
        </p:sp>
      </p:grpSp>
      <p:grpSp>
        <p:nvGrpSpPr>
          <p:cNvPr id="3" name="Group 4"/>
          <p:cNvGrpSpPr/>
          <p:nvPr/>
        </p:nvGrpSpPr>
        <p:grpSpPr>
          <a:xfrm>
            <a:off x="2188452" y="152400"/>
            <a:ext cx="1469146" cy="6553200"/>
            <a:chOff x="2795482" y="125359"/>
            <a:chExt cx="1302707" cy="6553200"/>
          </a:xfrm>
          <a:solidFill>
            <a:schemeClr val="accent2">
              <a:lumMod val="40000"/>
              <a:lumOff val="60000"/>
            </a:schemeClr>
          </a:solidFill>
        </p:grpSpPr>
        <p:sp>
          <p:nvSpPr>
            <p:cNvPr id="13" name="Rounded Rectangle 12"/>
            <p:cNvSpPr/>
            <p:nvPr/>
          </p:nvSpPr>
          <p:spPr>
            <a:xfrm>
              <a:off x="2795482" y="125359"/>
              <a:ext cx="1066800" cy="6553200"/>
            </a:xfrm>
            <a:prstGeom prst="round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6" name="TextBox 18"/>
            <p:cNvSpPr txBox="1">
              <a:spLocks noChangeArrowheads="1"/>
            </p:cNvSpPr>
            <p:nvPr/>
          </p:nvSpPr>
          <p:spPr bwMode="auto">
            <a:xfrm>
              <a:off x="2887962" y="142492"/>
              <a:ext cx="1210227"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Calibri" pitchFamily="34" charset="0"/>
                  <a:ea typeface="+mn-ea"/>
                </a:rPr>
                <a:t>Problem</a:t>
              </a:r>
            </a:p>
          </p:txBody>
        </p:sp>
      </p:grpSp>
      <p:grpSp>
        <p:nvGrpSpPr>
          <p:cNvPr id="36870" name="Group 7"/>
          <p:cNvGrpSpPr>
            <a:grpSpLocks/>
          </p:cNvGrpSpPr>
          <p:nvPr/>
        </p:nvGrpSpPr>
        <p:grpSpPr bwMode="auto">
          <a:xfrm>
            <a:off x="7620000" y="152400"/>
            <a:ext cx="1600200" cy="6553200"/>
            <a:chOff x="7924800" y="152400"/>
            <a:chExt cx="1689100" cy="6553200"/>
          </a:xfrm>
        </p:grpSpPr>
        <p:sp>
          <p:nvSpPr>
            <p:cNvPr id="9" name="Rounded Rectangle 8"/>
            <p:cNvSpPr/>
            <p:nvPr/>
          </p:nvSpPr>
          <p:spPr>
            <a:xfrm>
              <a:off x="7924800" y="152400"/>
              <a:ext cx="1295312" cy="6553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77" name="TextBox 19"/>
            <p:cNvSpPr txBox="1">
              <a:spLocks noChangeArrowheads="1"/>
            </p:cNvSpPr>
            <p:nvPr/>
          </p:nvSpPr>
          <p:spPr bwMode="auto">
            <a:xfrm>
              <a:off x="8166100" y="152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Calibri" charset="0"/>
                </a:rPr>
                <a:t>Tactics</a:t>
              </a:r>
            </a:p>
          </p:txBody>
        </p:sp>
      </p:grpSp>
      <p:grpSp>
        <p:nvGrpSpPr>
          <p:cNvPr id="5" name="Group 6"/>
          <p:cNvGrpSpPr/>
          <p:nvPr/>
        </p:nvGrpSpPr>
        <p:grpSpPr>
          <a:xfrm>
            <a:off x="5791200" y="152400"/>
            <a:ext cx="1447800" cy="6553200"/>
            <a:chOff x="6477000" y="152400"/>
            <a:chExt cx="1206500" cy="6553200"/>
          </a:xfrm>
          <a:solidFill>
            <a:schemeClr val="accent2">
              <a:lumMod val="40000"/>
              <a:lumOff val="60000"/>
            </a:schemeClr>
          </a:solidFill>
        </p:grpSpPr>
        <p:sp>
          <p:nvSpPr>
            <p:cNvPr id="15" name="Rounded Rectangle 14"/>
            <p:cNvSpPr/>
            <p:nvPr/>
          </p:nvSpPr>
          <p:spPr>
            <a:xfrm>
              <a:off x="6477000" y="152400"/>
              <a:ext cx="1066800" cy="6553200"/>
            </a:xfrm>
            <a:prstGeom prst="round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8" name="TextBox 20"/>
            <p:cNvSpPr txBox="1">
              <a:spLocks noChangeArrowheads="1"/>
            </p:cNvSpPr>
            <p:nvPr/>
          </p:nvSpPr>
          <p:spPr bwMode="auto">
            <a:xfrm>
              <a:off x="6540500" y="152400"/>
              <a:ext cx="1143000" cy="3698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Calibri" pitchFamily="34" charset="0"/>
                  <a:ea typeface="+mn-ea"/>
                </a:rPr>
                <a:t>Strategies</a:t>
              </a:r>
            </a:p>
          </p:txBody>
        </p:sp>
      </p:grpSp>
      <p:cxnSp>
        <p:nvCxnSpPr>
          <p:cNvPr id="24" name="Straight Connector 23"/>
          <p:cNvCxnSpPr/>
          <p:nvPr/>
        </p:nvCxnSpPr>
        <p:spPr>
          <a:xfrm>
            <a:off x="4343400" y="3429000"/>
            <a:ext cx="34607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3"/>
          <p:cNvGraphicFramePr>
            <a:graphicFrameLocks/>
          </p:cNvGraphicFramePr>
          <p:nvPr/>
        </p:nvGraphicFramePr>
        <p:xfrm>
          <a:off x="3810000" y="457200"/>
          <a:ext cx="5334000" cy="632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Content Placeholder 3"/>
          <p:cNvGraphicFramePr>
            <a:graphicFrameLocks/>
          </p:cNvGraphicFramePr>
          <p:nvPr/>
        </p:nvGraphicFramePr>
        <p:xfrm>
          <a:off x="228600" y="1066800"/>
          <a:ext cx="3352800" cy="467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Connector 10"/>
          <p:cNvCxnSpPr/>
          <p:nvPr/>
        </p:nvCxnSpPr>
        <p:spPr>
          <a:xfrm>
            <a:off x="3581400" y="3429000"/>
            <a:ext cx="22860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DA7DC926-BEC2-254C-89A2-C0C48E02C4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67000" y="1600200"/>
            <a:ext cx="1828800" cy="646331"/>
          </a:xfrm>
          <a:prstGeom prst="rect">
            <a:avLst/>
          </a:prstGeom>
          <a:noFill/>
        </p:spPr>
        <p:txBody>
          <a:bodyPr wrap="square" rtlCol="0">
            <a:spAutoFit/>
          </a:bodyPr>
          <a:lstStyle/>
          <a:p>
            <a:pPr algn="ctr"/>
            <a:r>
              <a:rPr lang="en-US" b="1" dirty="0" smtClean="0">
                <a:solidFill>
                  <a:schemeClr val="bg1"/>
                </a:solidFill>
              </a:rPr>
              <a:t>Signature Products </a:t>
            </a:r>
            <a:endParaRPr lang="en-US" b="1" dirty="0">
              <a:solidFill>
                <a:schemeClr val="bg1"/>
              </a:solidFill>
            </a:endParaRPr>
          </a:p>
        </p:txBody>
      </p:sp>
      <p:sp>
        <p:nvSpPr>
          <p:cNvPr id="25" name="TextBox 24"/>
          <p:cNvSpPr txBox="1"/>
          <p:nvPr/>
        </p:nvSpPr>
        <p:spPr>
          <a:xfrm>
            <a:off x="2743200" y="3581400"/>
            <a:ext cx="1600200" cy="646331"/>
          </a:xfrm>
          <a:prstGeom prst="rect">
            <a:avLst/>
          </a:prstGeom>
          <a:noFill/>
        </p:spPr>
        <p:txBody>
          <a:bodyPr wrap="square" rtlCol="0">
            <a:spAutoFit/>
          </a:bodyPr>
          <a:lstStyle/>
          <a:p>
            <a:pPr algn="ctr"/>
            <a:r>
              <a:rPr lang="en-US" b="1" dirty="0" smtClean="0">
                <a:solidFill>
                  <a:schemeClr val="bg1"/>
                </a:solidFill>
              </a:rPr>
              <a:t>In-store Experience</a:t>
            </a:r>
            <a:endParaRPr lang="en-US" b="1" dirty="0">
              <a:solidFill>
                <a:schemeClr val="bg1"/>
              </a:solidFill>
            </a:endParaRPr>
          </a:p>
        </p:txBody>
      </p:sp>
      <p:sp>
        <p:nvSpPr>
          <p:cNvPr id="27" name="TextBox 26"/>
          <p:cNvSpPr txBox="1"/>
          <p:nvPr/>
        </p:nvSpPr>
        <p:spPr>
          <a:xfrm>
            <a:off x="4876800" y="1524000"/>
            <a:ext cx="1676400" cy="646331"/>
          </a:xfrm>
          <a:prstGeom prst="rect">
            <a:avLst/>
          </a:prstGeom>
          <a:noFill/>
        </p:spPr>
        <p:txBody>
          <a:bodyPr wrap="square" rtlCol="0">
            <a:spAutoFit/>
          </a:bodyPr>
          <a:lstStyle/>
          <a:p>
            <a:pPr algn="ctr"/>
            <a:r>
              <a:rPr lang="en-US" b="1" dirty="0" smtClean="0">
                <a:solidFill>
                  <a:schemeClr val="bg1"/>
                </a:solidFill>
              </a:rPr>
              <a:t>Customer Base </a:t>
            </a:r>
            <a:endParaRPr lang="en-US" b="1" dirty="0">
              <a:solidFill>
                <a:schemeClr val="bg1"/>
              </a:solidFill>
            </a:endParaRPr>
          </a:p>
        </p:txBody>
      </p:sp>
      <p:sp>
        <p:nvSpPr>
          <p:cNvPr id="23" name="Rectangle 22"/>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4000" b="1" dirty="0"/>
          </a:p>
        </p:txBody>
      </p:sp>
      <p:pic>
        <p:nvPicPr>
          <p:cNvPr id="26" name="Picture 2" descr="Food Marketing Journ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http://www.newswise.com/images/institutions/logos/SJU-logo.png"/>
          <p:cNvPicPr>
            <a:picLocks noChangeAspect="1" noChangeArrowheads="1"/>
          </p:cNvPicPr>
          <p:nvPr/>
        </p:nvPicPr>
        <p:blipFill>
          <a:blip r:embed="rId3"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www.milkpep.org/files/dogwood/posts/nga_logo.jpg"/>
          <p:cNvPicPr>
            <a:picLocks noChangeAspect="1" noChangeArrowheads="1"/>
          </p:cNvPicPr>
          <p:nvPr/>
        </p:nvPicPr>
        <p:blipFill>
          <a:blip r:embed="rId4"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2667000" y="1143000"/>
            <a:ext cx="3810000" cy="3581400"/>
            <a:chOff x="2667000" y="1447800"/>
            <a:chExt cx="3810000" cy="3581400"/>
          </a:xfrm>
        </p:grpSpPr>
        <p:grpSp>
          <p:nvGrpSpPr>
            <p:cNvPr id="31" name="Group 20"/>
            <p:cNvGrpSpPr/>
            <p:nvPr/>
          </p:nvGrpSpPr>
          <p:grpSpPr>
            <a:xfrm>
              <a:off x="2743200" y="1447800"/>
              <a:ext cx="3733800" cy="3581400"/>
              <a:chOff x="1600200" y="2209800"/>
              <a:chExt cx="3733800" cy="3581400"/>
            </a:xfrm>
          </p:grpSpPr>
          <p:grpSp>
            <p:nvGrpSpPr>
              <p:cNvPr id="36" name="Group 18"/>
              <p:cNvGrpSpPr/>
              <p:nvPr/>
            </p:nvGrpSpPr>
            <p:grpSpPr>
              <a:xfrm>
                <a:off x="1600200" y="2209800"/>
                <a:ext cx="1828800" cy="1752600"/>
                <a:chOff x="1600200" y="2209800"/>
                <a:chExt cx="1828800" cy="1752600"/>
              </a:xfrm>
            </p:grpSpPr>
            <p:sp>
              <p:nvSpPr>
                <p:cNvPr id="49" name="Rectangle 3"/>
                <p:cNvSpPr/>
                <p:nvPr/>
              </p:nvSpPr>
              <p:spPr>
                <a:xfrm>
                  <a:off x="1600200" y="2209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
                <p:cNvSpPr/>
                <p:nvPr/>
              </p:nvSpPr>
              <p:spPr>
                <a:xfrm>
                  <a:off x="2971800" y="2667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p:cNvSpPr/>
                <p:nvPr/>
              </p:nvSpPr>
              <p:spPr>
                <a:xfrm>
                  <a:off x="2133600" y="3429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7"/>
              <p:cNvGrpSpPr/>
              <p:nvPr/>
            </p:nvGrpSpPr>
            <p:grpSpPr>
              <a:xfrm>
                <a:off x="1600200" y="3962400"/>
                <a:ext cx="1828800" cy="1828800"/>
                <a:chOff x="1600200" y="3810000"/>
                <a:chExt cx="1828800" cy="1828800"/>
              </a:xfrm>
            </p:grpSpPr>
            <p:sp>
              <p:nvSpPr>
                <p:cNvPr id="46" name="Rectangle 45"/>
                <p:cNvSpPr/>
                <p:nvPr/>
              </p:nvSpPr>
              <p:spPr>
                <a:xfrm>
                  <a:off x="1600200" y="4114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8"/>
                <p:cNvSpPr/>
                <p:nvPr/>
              </p:nvSpPr>
              <p:spPr>
                <a:xfrm>
                  <a:off x="2133600" y="3810000"/>
                  <a:ext cx="4572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9"/>
                <p:cNvSpPr/>
                <p:nvPr/>
              </p:nvSpPr>
              <p:spPr>
                <a:xfrm>
                  <a:off x="2971800" y="4572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9"/>
              <p:cNvGrpSpPr/>
              <p:nvPr/>
            </p:nvGrpSpPr>
            <p:grpSpPr>
              <a:xfrm>
                <a:off x="3352800" y="2209800"/>
                <a:ext cx="1981200" cy="1828800"/>
                <a:chOff x="3352800" y="2209800"/>
                <a:chExt cx="1981200" cy="1828800"/>
              </a:xfrm>
            </p:grpSpPr>
            <p:sp>
              <p:nvSpPr>
                <p:cNvPr id="43" name="Rectangle 10"/>
                <p:cNvSpPr/>
                <p:nvPr/>
              </p:nvSpPr>
              <p:spPr>
                <a:xfrm>
                  <a:off x="3657600" y="2209800"/>
                  <a:ext cx="167640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3352800" y="2667000"/>
                  <a:ext cx="457200" cy="533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4267200" y="3505200"/>
                  <a:ext cx="457200" cy="533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9" name="Group 16"/>
              <p:cNvGrpSpPr/>
              <p:nvPr/>
            </p:nvGrpSpPr>
            <p:grpSpPr>
              <a:xfrm>
                <a:off x="3352800" y="4114800"/>
                <a:ext cx="1981200" cy="1676400"/>
                <a:chOff x="3352800" y="3962400"/>
                <a:chExt cx="1981200" cy="1676400"/>
              </a:xfrm>
            </p:grpSpPr>
            <p:sp>
              <p:nvSpPr>
                <p:cNvPr id="40" name="Rectangle 39"/>
                <p:cNvSpPr/>
                <p:nvPr/>
              </p:nvSpPr>
              <p:spPr>
                <a:xfrm>
                  <a:off x="3657600" y="4114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1" name="Oval 40"/>
                <p:cNvSpPr/>
                <p:nvPr/>
              </p:nvSpPr>
              <p:spPr>
                <a:xfrm>
                  <a:off x="3352800" y="4572000"/>
                  <a:ext cx="4572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267200" y="39624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2667000" y="1676400"/>
              <a:ext cx="1600200" cy="769441"/>
            </a:xfrm>
            <a:prstGeom prst="rect">
              <a:avLst/>
            </a:prstGeom>
            <a:noFill/>
          </p:spPr>
          <p:txBody>
            <a:bodyPr wrap="square" rtlCol="0">
              <a:spAutoFit/>
            </a:bodyPr>
            <a:lstStyle/>
            <a:p>
              <a:pPr algn="ctr"/>
              <a:r>
                <a:rPr lang="en-US" sz="2200" b="1" dirty="0" smtClean="0">
                  <a:solidFill>
                    <a:schemeClr val="bg1"/>
                  </a:solidFill>
                  <a:latin typeface="+mj-lt"/>
                </a:rPr>
                <a:t>“Chief </a:t>
              </a:r>
              <a:br>
                <a:rPr lang="en-US" sz="2200" b="1" dirty="0" smtClean="0">
                  <a:solidFill>
                    <a:schemeClr val="bg1"/>
                  </a:solidFill>
                  <a:latin typeface="+mj-lt"/>
                </a:rPr>
              </a:br>
              <a:r>
                <a:rPr lang="en-US" sz="2200" b="1" dirty="0" smtClean="0">
                  <a:solidFill>
                    <a:schemeClr val="bg1"/>
                  </a:solidFill>
                  <a:latin typeface="+mj-lt"/>
                </a:rPr>
                <a:t>exists to</a:t>
              </a:r>
              <a:endParaRPr lang="en-US" sz="2200" b="1" dirty="0">
                <a:solidFill>
                  <a:schemeClr val="bg1"/>
                </a:solidFill>
                <a:latin typeface="+mj-lt"/>
              </a:endParaRPr>
            </a:p>
          </p:txBody>
        </p:sp>
        <p:sp>
          <p:nvSpPr>
            <p:cNvPr id="33" name="TextBox 32"/>
            <p:cNvSpPr txBox="1"/>
            <p:nvPr/>
          </p:nvSpPr>
          <p:spPr>
            <a:xfrm>
              <a:off x="2743200" y="3657600"/>
              <a:ext cx="1600200" cy="1107996"/>
            </a:xfrm>
            <a:prstGeom prst="rect">
              <a:avLst/>
            </a:prstGeom>
            <a:noFill/>
          </p:spPr>
          <p:txBody>
            <a:bodyPr wrap="square" rtlCol="0">
              <a:spAutoFit/>
            </a:bodyPr>
            <a:lstStyle/>
            <a:p>
              <a:pPr algn="ctr"/>
              <a:r>
                <a:rPr lang="en-US" sz="2200" b="1" dirty="0" smtClean="0">
                  <a:solidFill>
                    <a:schemeClr val="bg1"/>
                  </a:solidFill>
                  <a:latin typeface="+mj-lt"/>
                </a:rPr>
                <a:t>with </a:t>
              </a:r>
              <a:br>
                <a:rPr lang="en-US" sz="2200" b="1" dirty="0" smtClean="0">
                  <a:solidFill>
                    <a:schemeClr val="bg1"/>
                  </a:solidFill>
                  <a:latin typeface="+mj-lt"/>
                </a:rPr>
              </a:br>
              <a:r>
                <a:rPr lang="en-US" sz="2200" b="1" dirty="0" smtClean="0">
                  <a:solidFill>
                    <a:schemeClr val="bg1"/>
                  </a:solidFill>
                  <a:latin typeface="+mj-lt"/>
                </a:rPr>
                <a:t>great </a:t>
              </a:r>
              <a:br>
                <a:rPr lang="en-US" sz="2200" b="1" dirty="0" smtClean="0">
                  <a:solidFill>
                    <a:schemeClr val="bg1"/>
                  </a:solidFill>
                  <a:latin typeface="+mj-lt"/>
                </a:rPr>
              </a:br>
              <a:r>
                <a:rPr lang="en-US" sz="2200" b="1" dirty="0" smtClean="0">
                  <a:solidFill>
                    <a:schemeClr val="bg1"/>
                  </a:solidFill>
                  <a:latin typeface="+mj-lt"/>
                </a:rPr>
                <a:t>food</a:t>
              </a:r>
              <a:endParaRPr lang="en-US" sz="2200" b="1" dirty="0">
                <a:solidFill>
                  <a:schemeClr val="bg1"/>
                </a:solidFill>
                <a:latin typeface="+mj-lt"/>
              </a:endParaRPr>
            </a:p>
          </p:txBody>
        </p:sp>
        <p:sp>
          <p:nvSpPr>
            <p:cNvPr id="34" name="TextBox 33"/>
            <p:cNvSpPr txBox="1"/>
            <p:nvPr/>
          </p:nvSpPr>
          <p:spPr>
            <a:xfrm>
              <a:off x="4800600" y="1676400"/>
              <a:ext cx="1676400" cy="1107996"/>
            </a:xfrm>
            <a:prstGeom prst="rect">
              <a:avLst/>
            </a:prstGeom>
            <a:noFill/>
          </p:spPr>
          <p:txBody>
            <a:bodyPr wrap="square" rtlCol="0">
              <a:spAutoFit/>
            </a:bodyPr>
            <a:lstStyle/>
            <a:p>
              <a:pPr algn="ctr"/>
              <a:r>
                <a:rPr lang="en-US" sz="2200" b="1" dirty="0" smtClean="0">
                  <a:solidFill>
                    <a:schemeClr val="bg1"/>
                  </a:solidFill>
                  <a:latin typeface="+mj-lt"/>
                </a:rPr>
                <a:t>delight</a:t>
              </a:r>
              <a:br>
                <a:rPr lang="en-US" sz="2200" b="1" dirty="0" smtClean="0">
                  <a:solidFill>
                    <a:schemeClr val="bg1"/>
                  </a:solidFill>
                  <a:latin typeface="+mj-lt"/>
                </a:rPr>
              </a:br>
              <a:r>
                <a:rPr lang="en-US" sz="2200" b="1" dirty="0" smtClean="0">
                  <a:solidFill>
                    <a:schemeClr val="bg1"/>
                  </a:solidFill>
                  <a:latin typeface="+mj-lt"/>
                </a:rPr>
                <a:t>our customers</a:t>
              </a:r>
              <a:endParaRPr lang="en-US" sz="2200" b="1" dirty="0">
                <a:solidFill>
                  <a:schemeClr val="bg1"/>
                </a:solidFill>
                <a:latin typeface="+mj-lt"/>
              </a:endParaRPr>
            </a:p>
          </p:txBody>
        </p:sp>
        <p:sp>
          <p:nvSpPr>
            <p:cNvPr id="35" name="TextBox 34"/>
            <p:cNvSpPr txBox="1"/>
            <p:nvPr/>
          </p:nvSpPr>
          <p:spPr>
            <a:xfrm>
              <a:off x="4724400" y="3878759"/>
              <a:ext cx="1752600" cy="769441"/>
            </a:xfrm>
            <a:prstGeom prst="rect">
              <a:avLst/>
            </a:prstGeom>
            <a:noFill/>
          </p:spPr>
          <p:txBody>
            <a:bodyPr wrap="square" rtlCol="0">
              <a:spAutoFit/>
            </a:bodyPr>
            <a:lstStyle/>
            <a:p>
              <a:pPr algn="ctr"/>
              <a:r>
                <a:rPr lang="en-US" sz="2200" b="1" dirty="0" smtClean="0">
                  <a:solidFill>
                    <a:schemeClr val="bg1"/>
                  </a:solidFill>
                  <a:latin typeface="+mj-lt"/>
                </a:rPr>
                <a:t>and experiences.”</a:t>
              </a:r>
              <a:endParaRPr lang="en-US" sz="2200" b="1" dirty="0">
                <a:solidFill>
                  <a:schemeClr val="bg1"/>
                </a:solidFill>
                <a:latin typeface="+mj-lt"/>
              </a:endParaRPr>
            </a:p>
          </p:txBody>
        </p:sp>
      </p:grpSp>
      <p:sp>
        <p:nvSpPr>
          <p:cNvPr id="54" name="Right Arrow 53"/>
          <p:cNvSpPr/>
          <p:nvPr/>
        </p:nvSpPr>
        <p:spPr>
          <a:xfrm>
            <a:off x="1219200" y="2590800"/>
            <a:ext cx="1524000" cy="6858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Arrow 54"/>
          <p:cNvSpPr/>
          <p:nvPr/>
        </p:nvSpPr>
        <p:spPr>
          <a:xfrm rot="10800000">
            <a:off x="6400800" y="2609850"/>
            <a:ext cx="1524000" cy="6858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rot="16200000">
            <a:off x="3848100" y="5067301"/>
            <a:ext cx="1524000" cy="6858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10"/>
          <p:cNvGrpSpPr>
            <a:grpSpLocks/>
          </p:cNvGrpSpPr>
          <p:nvPr/>
        </p:nvGrpSpPr>
        <p:grpSpPr bwMode="auto">
          <a:xfrm>
            <a:off x="6934200" y="2362200"/>
            <a:ext cx="2057399" cy="1295400"/>
            <a:chOff x="3260141" y="-71805"/>
            <a:chExt cx="2737653" cy="1368826"/>
          </a:xfrm>
        </p:grpSpPr>
        <p:sp>
          <p:nvSpPr>
            <p:cNvPr id="58" name="Rounded Rectangle 57"/>
            <p:cNvSpPr/>
            <p:nvPr/>
          </p:nvSpPr>
          <p:spPr>
            <a:xfrm>
              <a:off x="3260141" y="-71805"/>
              <a:ext cx="2737653" cy="136882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Rounded Rectangle 4"/>
            <p:cNvSpPr/>
            <p:nvPr/>
          </p:nvSpPr>
          <p:spPr>
            <a:xfrm>
              <a:off x="3260141" y="-71805"/>
              <a:ext cx="2658303" cy="1289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145" tIns="17145" rIns="17145" bIns="17145" spcCol="1270" anchor="ctr"/>
            <a:lstStyle/>
            <a:p>
              <a:pPr algn="ctr" defTabSz="1200150">
                <a:lnSpc>
                  <a:spcPct val="90000"/>
                </a:lnSpc>
                <a:spcAft>
                  <a:spcPct val="35000"/>
                </a:spcAft>
                <a:defRPr/>
              </a:pPr>
              <a:r>
                <a:rPr lang="en-US" sz="2400" b="1" dirty="0" smtClean="0"/>
                <a:t>Expand Shopper Base</a:t>
              </a:r>
              <a:endParaRPr lang="en-US" sz="2400" b="1" dirty="0"/>
            </a:p>
          </p:txBody>
        </p:sp>
      </p:grpSp>
      <p:grpSp>
        <p:nvGrpSpPr>
          <p:cNvPr id="60" name="Group 11"/>
          <p:cNvGrpSpPr>
            <a:grpSpLocks/>
          </p:cNvGrpSpPr>
          <p:nvPr/>
        </p:nvGrpSpPr>
        <p:grpSpPr bwMode="auto">
          <a:xfrm>
            <a:off x="3052763" y="5105400"/>
            <a:ext cx="3043237" cy="1363822"/>
            <a:chOff x="7300214" y="4543300"/>
            <a:chExt cx="2737653" cy="1289428"/>
          </a:xfrm>
        </p:grpSpPr>
        <p:sp>
          <p:nvSpPr>
            <p:cNvPr id="61" name="Rounded Rectangle 60"/>
            <p:cNvSpPr/>
            <p:nvPr/>
          </p:nvSpPr>
          <p:spPr>
            <a:xfrm>
              <a:off x="7300214" y="4647684"/>
              <a:ext cx="2737653" cy="1080651"/>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2" name="Rounded Rectangle 6"/>
            <p:cNvSpPr/>
            <p:nvPr/>
          </p:nvSpPr>
          <p:spPr>
            <a:xfrm>
              <a:off x="7339890" y="4543300"/>
              <a:ext cx="2658302" cy="1289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145" tIns="17145" rIns="17145" bIns="17145" spcCol="1270" anchor="ctr"/>
            <a:lstStyle/>
            <a:p>
              <a:pPr algn="ctr" defTabSz="1200150">
                <a:lnSpc>
                  <a:spcPct val="90000"/>
                </a:lnSpc>
                <a:spcAft>
                  <a:spcPct val="35000"/>
                </a:spcAft>
                <a:defRPr/>
              </a:pPr>
              <a:r>
                <a:rPr lang="en-US" sz="2400" b="1" dirty="0" smtClean="0"/>
                <a:t>Provide </a:t>
              </a:r>
              <a:r>
                <a:rPr lang="en-US" sz="2400" b="1" dirty="0"/>
                <a:t>a Strong </a:t>
              </a:r>
              <a:br>
                <a:rPr lang="en-US" sz="2400" b="1" dirty="0"/>
              </a:br>
              <a:r>
                <a:rPr lang="en-US" sz="2400" b="1" dirty="0"/>
                <a:t>In-store Experience</a:t>
              </a:r>
            </a:p>
          </p:txBody>
        </p:sp>
      </p:grpSp>
      <p:grpSp>
        <p:nvGrpSpPr>
          <p:cNvPr id="63" name="Group 12"/>
          <p:cNvGrpSpPr>
            <a:grpSpLocks/>
          </p:cNvGrpSpPr>
          <p:nvPr/>
        </p:nvGrpSpPr>
        <p:grpSpPr bwMode="auto">
          <a:xfrm>
            <a:off x="152401" y="2286000"/>
            <a:ext cx="2057399" cy="1368425"/>
            <a:chOff x="5321876" y="3152718"/>
            <a:chExt cx="2531120" cy="1368826"/>
          </a:xfrm>
        </p:grpSpPr>
        <p:sp>
          <p:nvSpPr>
            <p:cNvPr id="64" name="Rounded Rectangle 63"/>
            <p:cNvSpPr/>
            <p:nvPr/>
          </p:nvSpPr>
          <p:spPr>
            <a:xfrm>
              <a:off x="5321876" y="3152718"/>
              <a:ext cx="2526726" cy="136882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5" name="Rounded Rectangle 8"/>
            <p:cNvSpPr/>
            <p:nvPr/>
          </p:nvSpPr>
          <p:spPr>
            <a:xfrm>
              <a:off x="5361551" y="3192417"/>
              <a:ext cx="2491445" cy="1289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145" tIns="17145" rIns="17145" bIns="17145" spcCol="1270" anchor="ctr"/>
            <a:lstStyle/>
            <a:p>
              <a:pPr algn="ctr" defTabSz="1200150">
                <a:lnSpc>
                  <a:spcPct val="90000"/>
                </a:lnSpc>
                <a:spcAft>
                  <a:spcPct val="35000"/>
                </a:spcAft>
                <a:defRPr/>
              </a:pPr>
              <a:r>
                <a:rPr lang="en-US" sz="2400" b="1" dirty="0" smtClean="0"/>
                <a:t>Develop &amp; Leverage </a:t>
              </a:r>
              <a:r>
                <a:rPr lang="en-US" sz="2400" b="1" dirty="0"/>
                <a:t>Differentiated Offerings</a:t>
              </a:r>
            </a:p>
          </p:txBody>
        </p:sp>
      </p:grpSp>
      <p:sp>
        <p:nvSpPr>
          <p:cNvPr id="52"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smtClean="0">
                <a:solidFill>
                  <a:schemeClr val="bg1"/>
                </a:solidFill>
                <a:latin typeface="+mj-lt"/>
                <a:ea typeface="+mj-ea"/>
                <a:cs typeface="+mj-cs"/>
              </a:rPr>
              <a:t>Conclusion</a:t>
            </a:r>
            <a:endParaRPr lang="en-US" sz="4000" b="1" dirty="0">
              <a:solidFill>
                <a:schemeClr val="bg1"/>
              </a:solidFill>
              <a:latin typeface="+mj-lt"/>
              <a:ea typeface="+mj-ea"/>
              <a:cs typeface="+mj-cs"/>
            </a:endParaRPr>
          </a:p>
        </p:txBody>
      </p:sp>
      <p:sp>
        <p:nvSpPr>
          <p:cNvPr id="67" name="Slide Number Placeholder 66"/>
          <p:cNvSpPr>
            <a:spLocks noGrp="1"/>
          </p:cNvSpPr>
          <p:nvPr>
            <p:ph type="sldNum" sz="quarter" idx="12"/>
          </p:nvPr>
        </p:nvSpPr>
        <p:spPr/>
        <p:txBody>
          <a:bodyPr/>
          <a:lstStyle/>
          <a:p>
            <a:fld id="{DA7DC926-BEC2-254C-89A2-C0C48E02C423}" type="slidenum">
              <a:rPr lang="en-US" smtClean="0"/>
              <a:pPr/>
              <a:t>36</a:t>
            </a:fld>
            <a:endParaRPr lang="en-US"/>
          </a:p>
        </p:txBody>
      </p:sp>
    </p:spTree>
    <p:extLst>
      <p:ext uri="{BB962C8B-B14F-4D97-AF65-F5344CB8AC3E}">
        <p14:creationId xmlns:p14="http://schemas.microsoft.com/office/powerpoint/2010/main" val="392295588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4000" b="1" dirty="0"/>
          </a:p>
        </p:txBody>
      </p:sp>
      <p:pic>
        <p:nvPicPr>
          <p:cNvPr id="5"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819400" y="1600200"/>
            <a:ext cx="3352800" cy="2971800"/>
            <a:chOff x="2819400" y="2209800"/>
            <a:chExt cx="3352800" cy="2971800"/>
          </a:xfrm>
        </p:grpSpPr>
        <p:grpSp>
          <p:nvGrpSpPr>
            <p:cNvPr id="9" name="Group 8"/>
            <p:cNvGrpSpPr/>
            <p:nvPr/>
          </p:nvGrpSpPr>
          <p:grpSpPr>
            <a:xfrm>
              <a:off x="2819400" y="2209800"/>
              <a:ext cx="3352800" cy="2971800"/>
              <a:chOff x="1600200" y="2209800"/>
              <a:chExt cx="3352800" cy="2971800"/>
            </a:xfrm>
          </p:grpSpPr>
          <p:grpSp>
            <p:nvGrpSpPr>
              <p:cNvPr id="14" name="Group 18"/>
              <p:cNvGrpSpPr/>
              <p:nvPr/>
            </p:nvGrpSpPr>
            <p:grpSpPr>
              <a:xfrm>
                <a:off x="1600200" y="2209800"/>
                <a:ext cx="1828800" cy="1752600"/>
                <a:chOff x="1600200" y="2209800"/>
                <a:chExt cx="1828800" cy="1752600"/>
              </a:xfrm>
            </p:grpSpPr>
            <p:sp>
              <p:nvSpPr>
                <p:cNvPr id="27" name="Rectangle 3"/>
                <p:cNvSpPr/>
                <p:nvPr/>
              </p:nvSpPr>
              <p:spPr>
                <a:xfrm>
                  <a:off x="1600200" y="2209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p:cNvSpPr/>
                <p:nvPr/>
              </p:nvSpPr>
              <p:spPr>
                <a:xfrm>
                  <a:off x="2971800" y="2667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
                <p:cNvSpPr/>
                <p:nvPr/>
              </p:nvSpPr>
              <p:spPr>
                <a:xfrm>
                  <a:off x="2133600" y="3429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7"/>
              <p:cNvGrpSpPr/>
              <p:nvPr/>
            </p:nvGrpSpPr>
            <p:grpSpPr>
              <a:xfrm>
                <a:off x="1600200" y="3365679"/>
                <a:ext cx="1828800" cy="1815921"/>
                <a:chOff x="1600200" y="3213279"/>
                <a:chExt cx="1828800" cy="1815921"/>
              </a:xfrm>
            </p:grpSpPr>
            <p:sp>
              <p:nvSpPr>
                <p:cNvPr id="24" name="Rectangle 23"/>
                <p:cNvSpPr/>
                <p:nvPr/>
              </p:nvSpPr>
              <p:spPr>
                <a:xfrm>
                  <a:off x="1600200" y="35052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057400" y="3213279"/>
                  <a:ext cx="609600" cy="533400"/>
                </a:xfrm>
                <a:prstGeom prst="ellipse">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971800" y="39624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9"/>
              <p:cNvGrpSpPr/>
              <p:nvPr/>
            </p:nvGrpSpPr>
            <p:grpSpPr>
              <a:xfrm>
                <a:off x="2971800" y="2209800"/>
                <a:ext cx="1981200" cy="1828800"/>
                <a:chOff x="2971800" y="2209800"/>
                <a:chExt cx="1981200" cy="1828800"/>
              </a:xfrm>
            </p:grpSpPr>
            <p:sp>
              <p:nvSpPr>
                <p:cNvPr id="21" name="Rectangle 20"/>
                <p:cNvSpPr/>
                <p:nvPr/>
              </p:nvSpPr>
              <p:spPr>
                <a:xfrm>
                  <a:off x="3276600" y="2209800"/>
                  <a:ext cx="167640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2971800" y="2667000"/>
                  <a:ext cx="457200" cy="533400"/>
                </a:xfrm>
                <a:prstGeom prst="ellipse">
                  <a:avLst/>
                </a:prstGeom>
                <a:ln w="28575">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3886200" y="3505200"/>
                  <a:ext cx="457200" cy="533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7" name="Group 16"/>
              <p:cNvGrpSpPr/>
              <p:nvPr/>
            </p:nvGrpSpPr>
            <p:grpSpPr>
              <a:xfrm>
                <a:off x="2971800" y="3505200"/>
                <a:ext cx="1981200" cy="1676400"/>
                <a:chOff x="2971800" y="3352800"/>
                <a:chExt cx="1981200" cy="1676400"/>
              </a:xfrm>
            </p:grpSpPr>
            <p:sp>
              <p:nvSpPr>
                <p:cNvPr id="18" name="Rectangle 17"/>
                <p:cNvSpPr/>
                <p:nvPr/>
              </p:nvSpPr>
              <p:spPr>
                <a:xfrm>
                  <a:off x="3276600" y="35052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Oval 18"/>
                <p:cNvSpPr/>
                <p:nvPr/>
              </p:nvSpPr>
              <p:spPr>
                <a:xfrm>
                  <a:off x="2971800" y="3962400"/>
                  <a:ext cx="457200" cy="533400"/>
                </a:xfrm>
                <a:prstGeom prst="ellipse">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86200" y="3352800"/>
                  <a:ext cx="457200" cy="533400"/>
                </a:xfrm>
                <a:prstGeom prst="ellipse">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4508679" y="2514600"/>
              <a:ext cx="609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600" y="3657600"/>
              <a:ext cx="609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591050" y="3981450"/>
              <a:ext cx="609600" cy="723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9200" y="2743200"/>
              <a:ext cx="609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819400" y="1905000"/>
            <a:ext cx="1447800" cy="769441"/>
          </a:xfrm>
          <a:prstGeom prst="rect">
            <a:avLst/>
          </a:prstGeom>
          <a:noFill/>
        </p:spPr>
        <p:txBody>
          <a:bodyPr wrap="square" rtlCol="0">
            <a:spAutoFit/>
          </a:bodyPr>
          <a:lstStyle/>
          <a:p>
            <a:pPr algn="ctr"/>
            <a:r>
              <a:rPr lang="en-US" sz="2200" b="1" dirty="0" smtClean="0">
                <a:solidFill>
                  <a:schemeClr val="bg1"/>
                </a:solidFill>
                <a:latin typeface="+mj-lt"/>
              </a:rPr>
              <a:t>“Chief </a:t>
            </a:r>
            <a:br>
              <a:rPr lang="en-US" sz="2200" b="1" dirty="0" smtClean="0">
                <a:solidFill>
                  <a:schemeClr val="bg1"/>
                </a:solidFill>
                <a:latin typeface="+mj-lt"/>
              </a:rPr>
            </a:br>
            <a:r>
              <a:rPr lang="en-US" sz="2200" b="1" dirty="0" smtClean="0">
                <a:solidFill>
                  <a:schemeClr val="bg1"/>
                </a:solidFill>
                <a:latin typeface="+mj-lt"/>
              </a:rPr>
              <a:t>exists to</a:t>
            </a:r>
            <a:endParaRPr lang="en-US" sz="2200" b="1" dirty="0">
              <a:solidFill>
                <a:schemeClr val="bg1"/>
              </a:solidFill>
              <a:latin typeface="+mj-lt"/>
            </a:endParaRPr>
          </a:p>
        </p:txBody>
      </p:sp>
      <p:sp>
        <p:nvSpPr>
          <p:cNvPr id="35" name="TextBox 34"/>
          <p:cNvSpPr txBox="1"/>
          <p:nvPr/>
        </p:nvSpPr>
        <p:spPr>
          <a:xfrm>
            <a:off x="4495800" y="1790700"/>
            <a:ext cx="1676400" cy="1107996"/>
          </a:xfrm>
          <a:prstGeom prst="rect">
            <a:avLst/>
          </a:prstGeom>
          <a:noFill/>
        </p:spPr>
        <p:txBody>
          <a:bodyPr wrap="square" rtlCol="0">
            <a:spAutoFit/>
          </a:bodyPr>
          <a:lstStyle/>
          <a:p>
            <a:pPr algn="ctr"/>
            <a:r>
              <a:rPr lang="en-US" sz="2200" b="1" dirty="0" smtClean="0">
                <a:solidFill>
                  <a:schemeClr val="bg1"/>
                </a:solidFill>
                <a:latin typeface="+mj-lt"/>
              </a:rPr>
              <a:t>delight</a:t>
            </a:r>
            <a:br>
              <a:rPr lang="en-US" sz="2200" b="1" dirty="0" smtClean="0">
                <a:solidFill>
                  <a:schemeClr val="bg1"/>
                </a:solidFill>
                <a:latin typeface="+mj-lt"/>
              </a:rPr>
            </a:br>
            <a:r>
              <a:rPr lang="en-US" sz="2200" b="1" dirty="0" smtClean="0">
                <a:solidFill>
                  <a:schemeClr val="bg1"/>
                </a:solidFill>
                <a:latin typeface="+mj-lt"/>
              </a:rPr>
              <a:t>our customers</a:t>
            </a:r>
            <a:endParaRPr lang="en-US" sz="2200" b="1" dirty="0">
              <a:solidFill>
                <a:schemeClr val="bg1"/>
              </a:solidFill>
              <a:latin typeface="+mj-lt"/>
            </a:endParaRPr>
          </a:p>
        </p:txBody>
      </p:sp>
      <p:sp>
        <p:nvSpPr>
          <p:cNvPr id="36" name="TextBox 35"/>
          <p:cNvSpPr txBox="1"/>
          <p:nvPr/>
        </p:nvSpPr>
        <p:spPr>
          <a:xfrm>
            <a:off x="2819400" y="3200400"/>
            <a:ext cx="1600200" cy="1107996"/>
          </a:xfrm>
          <a:prstGeom prst="rect">
            <a:avLst/>
          </a:prstGeom>
          <a:noFill/>
        </p:spPr>
        <p:txBody>
          <a:bodyPr wrap="square" rtlCol="0">
            <a:spAutoFit/>
          </a:bodyPr>
          <a:lstStyle/>
          <a:p>
            <a:pPr algn="ctr"/>
            <a:r>
              <a:rPr lang="en-US" sz="2200" b="1" dirty="0" smtClean="0">
                <a:solidFill>
                  <a:schemeClr val="bg1"/>
                </a:solidFill>
                <a:latin typeface="+mj-lt"/>
              </a:rPr>
              <a:t>with </a:t>
            </a:r>
            <a:br>
              <a:rPr lang="en-US" sz="2200" b="1" dirty="0" smtClean="0">
                <a:solidFill>
                  <a:schemeClr val="bg1"/>
                </a:solidFill>
                <a:latin typeface="+mj-lt"/>
              </a:rPr>
            </a:br>
            <a:r>
              <a:rPr lang="en-US" sz="2200" b="1" dirty="0" smtClean="0">
                <a:solidFill>
                  <a:schemeClr val="bg1"/>
                </a:solidFill>
                <a:latin typeface="+mj-lt"/>
              </a:rPr>
              <a:t>great </a:t>
            </a:r>
            <a:br>
              <a:rPr lang="en-US" sz="2200" b="1" dirty="0" smtClean="0">
                <a:solidFill>
                  <a:schemeClr val="bg1"/>
                </a:solidFill>
                <a:latin typeface="+mj-lt"/>
              </a:rPr>
            </a:br>
            <a:r>
              <a:rPr lang="en-US" sz="2200" b="1" dirty="0" smtClean="0">
                <a:solidFill>
                  <a:schemeClr val="bg1"/>
                </a:solidFill>
                <a:latin typeface="+mj-lt"/>
              </a:rPr>
              <a:t>food</a:t>
            </a:r>
            <a:endParaRPr lang="en-US" sz="2200" b="1" dirty="0">
              <a:solidFill>
                <a:schemeClr val="bg1"/>
              </a:solidFill>
              <a:latin typeface="+mj-lt"/>
            </a:endParaRPr>
          </a:p>
        </p:txBody>
      </p:sp>
      <p:sp>
        <p:nvSpPr>
          <p:cNvPr id="37" name="TextBox 36"/>
          <p:cNvSpPr txBox="1"/>
          <p:nvPr/>
        </p:nvSpPr>
        <p:spPr>
          <a:xfrm>
            <a:off x="4495800" y="3429000"/>
            <a:ext cx="1752600" cy="769441"/>
          </a:xfrm>
          <a:prstGeom prst="rect">
            <a:avLst/>
          </a:prstGeom>
          <a:noFill/>
        </p:spPr>
        <p:txBody>
          <a:bodyPr wrap="square" rtlCol="0">
            <a:spAutoFit/>
          </a:bodyPr>
          <a:lstStyle/>
          <a:p>
            <a:pPr algn="ctr"/>
            <a:r>
              <a:rPr lang="en-US" sz="2200" b="1" dirty="0" smtClean="0">
                <a:solidFill>
                  <a:schemeClr val="bg1"/>
                </a:solidFill>
                <a:latin typeface="+mj-lt"/>
              </a:rPr>
              <a:t>and experiences.”</a:t>
            </a:r>
            <a:endParaRPr lang="en-US" sz="2200" b="1" dirty="0">
              <a:solidFill>
                <a:schemeClr val="bg1"/>
              </a:solidFill>
              <a:latin typeface="+mj-lt"/>
            </a:endParaRPr>
          </a:p>
        </p:txBody>
      </p:sp>
      <p:sp>
        <p:nvSpPr>
          <p:cNvPr id="32"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smtClean="0">
                <a:solidFill>
                  <a:schemeClr val="bg1"/>
                </a:solidFill>
                <a:latin typeface="+mj-lt"/>
                <a:ea typeface="+mj-ea"/>
                <a:cs typeface="+mj-cs"/>
              </a:rPr>
              <a:t>Conclusion</a:t>
            </a:r>
            <a:endParaRPr lang="en-US" sz="4000" b="1" dirty="0">
              <a:solidFill>
                <a:schemeClr val="bg1"/>
              </a:solidFill>
              <a:latin typeface="+mj-lt"/>
              <a:ea typeface="+mj-ea"/>
              <a:cs typeface="+mj-cs"/>
            </a:endParaRPr>
          </a:p>
        </p:txBody>
      </p:sp>
      <p:sp>
        <p:nvSpPr>
          <p:cNvPr id="38" name="Slide Number Placeholder 37"/>
          <p:cNvSpPr>
            <a:spLocks noGrp="1"/>
          </p:cNvSpPr>
          <p:nvPr>
            <p:ph type="sldNum" sz="quarter" idx="12"/>
          </p:nvPr>
        </p:nvSpPr>
        <p:spPr/>
        <p:txBody>
          <a:bodyPr/>
          <a:lstStyle/>
          <a:p>
            <a:fld id="{DA7DC926-BEC2-254C-89A2-C0C48E02C423}" type="slidenum">
              <a:rPr lang="en-US" smtClean="0"/>
              <a:pPr/>
              <a:t>37</a:t>
            </a:fld>
            <a:endParaRPr lang="en-US"/>
          </a:p>
        </p:txBody>
      </p:sp>
    </p:spTree>
    <p:extLst>
      <p:ext uri="{BB962C8B-B14F-4D97-AF65-F5344CB8AC3E}">
        <p14:creationId xmlns:p14="http://schemas.microsoft.com/office/powerpoint/2010/main" val="1824171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4000" b="1" dirty="0"/>
          </a:p>
        </p:txBody>
      </p:sp>
      <p:pic>
        <p:nvPicPr>
          <p:cNvPr id="37891"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0" y="2971800"/>
            <a:ext cx="3048000" cy="769938"/>
          </a:xfrm>
          <a:prstGeom prst="rect">
            <a:avLst/>
          </a:prstGeom>
          <a:noFill/>
        </p:spPr>
        <p:txBody>
          <a:bodyPr>
            <a:spAutoFit/>
          </a:bodyPr>
          <a:lstStyle/>
          <a:p>
            <a:pPr algn="ctr">
              <a:defRPr/>
            </a:pPr>
            <a:r>
              <a:rPr lang="en-US" sz="4400" dirty="0">
                <a:latin typeface="+mn-lt"/>
                <a:ea typeface="+mn-ea"/>
                <a:cs typeface="Arial" charset="0"/>
              </a:rPr>
              <a:t>Thank you! </a:t>
            </a:r>
          </a:p>
        </p:txBody>
      </p:sp>
      <p:sp>
        <p:nvSpPr>
          <p:cNvPr id="9" name="Slide Number Placeholder 8"/>
          <p:cNvSpPr>
            <a:spLocks noGrp="1"/>
          </p:cNvSpPr>
          <p:nvPr>
            <p:ph type="sldNum" sz="quarter" idx="12"/>
          </p:nvPr>
        </p:nvSpPr>
        <p:spPr/>
        <p:txBody>
          <a:bodyPr/>
          <a:lstStyle/>
          <a:p>
            <a:fld id="{DA7DC926-BEC2-254C-89A2-C0C48E02C4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endParaRPr lang="en-US" sz="4000" b="1" dirty="0">
              <a:solidFill>
                <a:schemeClr val="bg1"/>
              </a:solidFill>
              <a:latin typeface="+mj-lt"/>
              <a:ea typeface="+mj-ea"/>
              <a:cs typeface="+mj-cs"/>
            </a:endParaRPr>
          </a:p>
        </p:txBody>
      </p:sp>
      <p:sp>
        <p:nvSpPr>
          <p:cNvPr id="38916" name="Title 9"/>
          <p:cNvSpPr>
            <a:spLocks noGrp="1"/>
          </p:cNvSpPr>
          <p:nvPr>
            <p:ph type="ctrTitle"/>
          </p:nvPr>
        </p:nvSpPr>
        <p:spPr/>
        <p:txBody>
          <a:bodyPr/>
          <a:lstStyle/>
          <a:p>
            <a:r>
              <a:rPr lang="en-US" dirty="0" smtClean="0">
                <a:latin typeface="Calibri" charset="0"/>
              </a:rPr>
              <a:t>Appendix</a:t>
            </a:r>
            <a:endParaRPr lang="en-US" dirty="0">
              <a:latin typeface="Calibri" charset="0"/>
            </a:endParaRPr>
          </a:p>
        </p:txBody>
      </p:sp>
      <p:sp>
        <p:nvSpPr>
          <p:cNvPr id="11" name="Subtitle 10"/>
          <p:cNvSpPr>
            <a:spLocks noGrp="1"/>
          </p:cNvSpPr>
          <p:nvPr>
            <p:ph type="subTitle" idx="1"/>
          </p:nvPr>
        </p:nvSpPr>
        <p:spPr/>
        <p:txBody>
          <a:bodyPr/>
          <a:lstStyle/>
          <a:p>
            <a:pPr>
              <a:defRPr/>
            </a:pPr>
            <a:endParaRPr lang="en-US">
              <a:ea typeface="+mn-ea"/>
              <a:cs typeface="+mn-cs"/>
            </a:endParaRPr>
          </a:p>
        </p:txBody>
      </p:sp>
      <p:pic>
        <p:nvPicPr>
          <p:cNvPr id="38918"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6" name="Title 1"/>
          <p:cNvSpPr txBox="1">
            <a:spLocks/>
          </p:cNvSpPr>
          <p:nvPr/>
        </p:nvSpPr>
        <p:spPr bwMode="auto">
          <a:xfrm>
            <a:off x="457200" y="-228600"/>
            <a:ext cx="8229600" cy="960438"/>
          </a:xfrm>
          <a:prstGeom prst="rect">
            <a:avLst/>
          </a:prstGeom>
          <a:noFill/>
          <a:ln w="9525">
            <a:noFill/>
            <a:miter lim="800000"/>
            <a:headEnd/>
            <a:tailEnd/>
          </a:ln>
        </p:spPr>
        <p:txBody>
          <a:bodyPr anchor="ctr"/>
          <a:lstStyle/>
          <a:p>
            <a:pPr algn="ctr">
              <a:defRPr/>
            </a:pPr>
            <a:endParaRPr lang="en-US" sz="4000" b="1" dirty="0">
              <a:solidFill>
                <a:schemeClr val="bg1"/>
              </a:solidFill>
              <a:latin typeface="+mj-lt"/>
              <a:ea typeface="+mj-ea"/>
              <a:cs typeface="+mj-cs"/>
            </a:endParaRPr>
          </a:p>
        </p:txBody>
      </p:sp>
      <p:pic>
        <p:nvPicPr>
          <p:cNvPr id="28"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2667000" y="1143000"/>
            <a:ext cx="3848100" cy="3581400"/>
            <a:chOff x="2667000" y="1447800"/>
            <a:chExt cx="3848100" cy="3581400"/>
          </a:xfrm>
        </p:grpSpPr>
        <p:grpSp>
          <p:nvGrpSpPr>
            <p:cNvPr id="21" name="Group 20"/>
            <p:cNvGrpSpPr/>
            <p:nvPr/>
          </p:nvGrpSpPr>
          <p:grpSpPr>
            <a:xfrm>
              <a:off x="2743200" y="1447800"/>
              <a:ext cx="3733800" cy="3581400"/>
              <a:chOff x="1600200" y="2209800"/>
              <a:chExt cx="3733800" cy="3581400"/>
            </a:xfrm>
          </p:grpSpPr>
          <p:grpSp>
            <p:nvGrpSpPr>
              <p:cNvPr id="19" name="Group 18"/>
              <p:cNvGrpSpPr/>
              <p:nvPr/>
            </p:nvGrpSpPr>
            <p:grpSpPr>
              <a:xfrm>
                <a:off x="1600200" y="2209800"/>
                <a:ext cx="1828800" cy="1752600"/>
                <a:chOff x="1600200" y="2209800"/>
                <a:chExt cx="1828800" cy="1752600"/>
              </a:xfrm>
            </p:grpSpPr>
            <p:sp>
              <p:nvSpPr>
                <p:cNvPr id="4" name="Rectangle 3"/>
                <p:cNvSpPr/>
                <p:nvPr/>
              </p:nvSpPr>
              <p:spPr>
                <a:xfrm>
                  <a:off x="1600200" y="2209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2667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33600" y="3429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600200" y="3962400"/>
                <a:ext cx="1828800" cy="1828800"/>
                <a:chOff x="1600200" y="3810000"/>
                <a:chExt cx="1828800" cy="1828800"/>
              </a:xfrm>
            </p:grpSpPr>
            <p:sp>
              <p:nvSpPr>
                <p:cNvPr id="7" name="Rectangle 6"/>
                <p:cNvSpPr/>
                <p:nvPr/>
              </p:nvSpPr>
              <p:spPr>
                <a:xfrm>
                  <a:off x="1600200" y="4114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3810000"/>
                  <a:ext cx="4572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71800" y="45720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352800" y="2209800"/>
                <a:ext cx="1981200" cy="1828800"/>
                <a:chOff x="3352800" y="2209800"/>
                <a:chExt cx="1981200" cy="1828800"/>
              </a:xfrm>
            </p:grpSpPr>
            <p:sp>
              <p:nvSpPr>
                <p:cNvPr id="11" name="Rectangle 10"/>
                <p:cNvSpPr/>
                <p:nvPr/>
              </p:nvSpPr>
              <p:spPr>
                <a:xfrm>
                  <a:off x="3657600" y="2209800"/>
                  <a:ext cx="167640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3352800" y="2667000"/>
                  <a:ext cx="457200" cy="533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4267200" y="3505200"/>
                  <a:ext cx="457200" cy="533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7" name="Group 16"/>
              <p:cNvGrpSpPr/>
              <p:nvPr/>
            </p:nvGrpSpPr>
            <p:grpSpPr>
              <a:xfrm>
                <a:off x="3352800" y="4114800"/>
                <a:ext cx="1981200" cy="1676400"/>
                <a:chOff x="3352800" y="3962400"/>
                <a:chExt cx="1981200" cy="1676400"/>
              </a:xfrm>
            </p:grpSpPr>
            <p:sp>
              <p:nvSpPr>
                <p:cNvPr id="12" name="Rectangle 11"/>
                <p:cNvSpPr/>
                <p:nvPr/>
              </p:nvSpPr>
              <p:spPr>
                <a:xfrm>
                  <a:off x="3657600" y="4114800"/>
                  <a:ext cx="1676400" cy="15240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12"/>
                <p:cNvSpPr/>
                <p:nvPr/>
              </p:nvSpPr>
              <p:spPr>
                <a:xfrm>
                  <a:off x="3352800" y="4572000"/>
                  <a:ext cx="4572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3962400"/>
                  <a:ext cx="4572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TextBox 23"/>
            <p:cNvSpPr txBox="1"/>
            <p:nvPr/>
          </p:nvSpPr>
          <p:spPr>
            <a:xfrm>
              <a:off x="2667000" y="1676400"/>
              <a:ext cx="1600200" cy="769441"/>
            </a:xfrm>
            <a:prstGeom prst="rect">
              <a:avLst/>
            </a:prstGeom>
            <a:noFill/>
          </p:spPr>
          <p:txBody>
            <a:bodyPr wrap="square" rtlCol="0">
              <a:spAutoFit/>
            </a:bodyPr>
            <a:lstStyle/>
            <a:p>
              <a:pPr algn="ctr"/>
              <a:r>
                <a:rPr lang="en-US" sz="2200" b="1" dirty="0" smtClean="0">
                  <a:solidFill>
                    <a:schemeClr val="bg1"/>
                  </a:solidFill>
                  <a:latin typeface="+mj-lt"/>
                </a:rPr>
                <a:t>“Chief </a:t>
              </a:r>
              <a:br>
                <a:rPr lang="en-US" sz="2200" b="1" dirty="0" smtClean="0">
                  <a:solidFill>
                    <a:schemeClr val="bg1"/>
                  </a:solidFill>
                  <a:latin typeface="+mj-lt"/>
                </a:rPr>
              </a:br>
              <a:r>
                <a:rPr lang="en-US" sz="2200" b="1" dirty="0" smtClean="0">
                  <a:solidFill>
                    <a:schemeClr val="bg1"/>
                  </a:solidFill>
                  <a:latin typeface="+mj-lt"/>
                </a:rPr>
                <a:t>exists to</a:t>
              </a:r>
              <a:endParaRPr lang="en-US" sz="2200" b="1" dirty="0">
                <a:solidFill>
                  <a:schemeClr val="bg1"/>
                </a:solidFill>
                <a:latin typeface="+mj-lt"/>
              </a:endParaRPr>
            </a:p>
          </p:txBody>
        </p:sp>
        <p:sp>
          <p:nvSpPr>
            <p:cNvPr id="25" name="TextBox 24"/>
            <p:cNvSpPr txBox="1"/>
            <p:nvPr/>
          </p:nvSpPr>
          <p:spPr>
            <a:xfrm>
              <a:off x="2743200" y="3657600"/>
              <a:ext cx="1600200" cy="1107996"/>
            </a:xfrm>
            <a:prstGeom prst="rect">
              <a:avLst/>
            </a:prstGeom>
            <a:noFill/>
          </p:spPr>
          <p:txBody>
            <a:bodyPr wrap="square" rtlCol="0">
              <a:spAutoFit/>
            </a:bodyPr>
            <a:lstStyle/>
            <a:p>
              <a:pPr algn="ctr"/>
              <a:r>
                <a:rPr lang="en-US" sz="2200" b="1" dirty="0" smtClean="0">
                  <a:solidFill>
                    <a:schemeClr val="bg1"/>
                  </a:solidFill>
                  <a:latin typeface="+mj-lt"/>
                </a:rPr>
                <a:t>with </a:t>
              </a:r>
              <a:br>
                <a:rPr lang="en-US" sz="2200" b="1" dirty="0" smtClean="0">
                  <a:solidFill>
                    <a:schemeClr val="bg1"/>
                  </a:solidFill>
                  <a:latin typeface="+mj-lt"/>
                </a:rPr>
              </a:br>
              <a:r>
                <a:rPr lang="en-US" sz="2200" b="1" dirty="0" smtClean="0">
                  <a:solidFill>
                    <a:schemeClr val="bg1"/>
                  </a:solidFill>
                  <a:latin typeface="+mj-lt"/>
                </a:rPr>
                <a:t>great </a:t>
              </a:r>
              <a:br>
                <a:rPr lang="en-US" sz="2200" b="1" dirty="0" smtClean="0">
                  <a:solidFill>
                    <a:schemeClr val="bg1"/>
                  </a:solidFill>
                  <a:latin typeface="+mj-lt"/>
                </a:rPr>
              </a:br>
              <a:r>
                <a:rPr lang="en-US" sz="2200" b="1" dirty="0" smtClean="0">
                  <a:solidFill>
                    <a:schemeClr val="bg1"/>
                  </a:solidFill>
                  <a:latin typeface="+mj-lt"/>
                </a:rPr>
                <a:t>food</a:t>
              </a:r>
              <a:endParaRPr lang="en-US" sz="2200" b="1" dirty="0">
                <a:solidFill>
                  <a:schemeClr val="bg1"/>
                </a:solidFill>
                <a:latin typeface="+mj-lt"/>
              </a:endParaRPr>
            </a:p>
          </p:txBody>
        </p:sp>
        <p:sp>
          <p:nvSpPr>
            <p:cNvPr id="27" name="TextBox 26"/>
            <p:cNvSpPr txBox="1"/>
            <p:nvPr/>
          </p:nvSpPr>
          <p:spPr>
            <a:xfrm>
              <a:off x="4800600" y="1676400"/>
              <a:ext cx="1676400" cy="1107996"/>
            </a:xfrm>
            <a:prstGeom prst="rect">
              <a:avLst/>
            </a:prstGeom>
            <a:noFill/>
          </p:spPr>
          <p:txBody>
            <a:bodyPr wrap="square" rtlCol="0">
              <a:spAutoFit/>
            </a:bodyPr>
            <a:lstStyle/>
            <a:p>
              <a:pPr algn="ctr"/>
              <a:r>
                <a:rPr lang="en-US" sz="2200" b="1" dirty="0" smtClean="0">
                  <a:solidFill>
                    <a:schemeClr val="bg1"/>
                  </a:solidFill>
                  <a:latin typeface="+mj-lt"/>
                </a:rPr>
                <a:t>delight </a:t>
              </a:r>
              <a:br>
                <a:rPr lang="en-US" sz="2200" b="1" dirty="0" smtClean="0">
                  <a:solidFill>
                    <a:schemeClr val="bg1"/>
                  </a:solidFill>
                  <a:latin typeface="+mj-lt"/>
                </a:rPr>
              </a:br>
              <a:r>
                <a:rPr lang="en-US" sz="2200" b="1" dirty="0" smtClean="0">
                  <a:solidFill>
                    <a:schemeClr val="bg1"/>
                  </a:solidFill>
                  <a:latin typeface="+mj-lt"/>
                </a:rPr>
                <a:t>our</a:t>
              </a:r>
              <a:br>
                <a:rPr lang="en-US" sz="2200" b="1" dirty="0" smtClean="0">
                  <a:solidFill>
                    <a:schemeClr val="bg1"/>
                  </a:solidFill>
                  <a:latin typeface="+mj-lt"/>
                </a:rPr>
              </a:br>
              <a:r>
                <a:rPr lang="en-US" sz="2200" b="1" dirty="0" smtClean="0">
                  <a:solidFill>
                    <a:schemeClr val="bg1"/>
                  </a:solidFill>
                  <a:latin typeface="+mj-lt"/>
                </a:rPr>
                <a:t>customers</a:t>
              </a:r>
              <a:endParaRPr lang="en-US" sz="2200" b="1" dirty="0">
                <a:solidFill>
                  <a:schemeClr val="bg1"/>
                </a:solidFill>
                <a:latin typeface="+mj-lt"/>
              </a:endParaRPr>
            </a:p>
          </p:txBody>
        </p:sp>
        <p:sp>
          <p:nvSpPr>
            <p:cNvPr id="31" name="TextBox 30"/>
            <p:cNvSpPr txBox="1"/>
            <p:nvPr/>
          </p:nvSpPr>
          <p:spPr>
            <a:xfrm>
              <a:off x="4762500" y="3878759"/>
              <a:ext cx="1752600" cy="769441"/>
            </a:xfrm>
            <a:prstGeom prst="rect">
              <a:avLst/>
            </a:prstGeom>
            <a:noFill/>
          </p:spPr>
          <p:txBody>
            <a:bodyPr wrap="square" rtlCol="0">
              <a:spAutoFit/>
            </a:bodyPr>
            <a:lstStyle/>
            <a:p>
              <a:pPr algn="ctr"/>
              <a:r>
                <a:rPr lang="en-US" sz="2200" b="1" dirty="0" smtClean="0">
                  <a:solidFill>
                    <a:schemeClr val="bg1"/>
                  </a:solidFill>
                  <a:latin typeface="+mj-lt"/>
                </a:rPr>
                <a:t>and experiences.”</a:t>
              </a:r>
              <a:endParaRPr lang="en-US" sz="2200" b="1" dirty="0">
                <a:solidFill>
                  <a:schemeClr val="bg1"/>
                </a:solidFill>
                <a:latin typeface="+mj-lt"/>
              </a:endParaRPr>
            </a:p>
          </p:txBody>
        </p:sp>
      </p:grpSp>
      <p:sp>
        <p:nvSpPr>
          <p:cNvPr id="33" name="TextBox 32"/>
          <p:cNvSpPr txBox="1"/>
          <p:nvPr/>
        </p:nvSpPr>
        <p:spPr>
          <a:xfrm>
            <a:off x="1143000" y="4953000"/>
            <a:ext cx="7162800" cy="954107"/>
          </a:xfrm>
          <a:prstGeom prst="rect">
            <a:avLst/>
          </a:prstGeom>
          <a:noFill/>
        </p:spPr>
        <p:txBody>
          <a:bodyPr wrap="square" rtlCol="0">
            <a:spAutoFit/>
          </a:bodyPr>
          <a:lstStyle/>
          <a:p>
            <a:pPr algn="ctr"/>
            <a:r>
              <a:rPr lang="en-US" sz="2800" dirty="0" smtClean="0">
                <a:latin typeface="+mj-lt"/>
              </a:rPr>
              <a:t>How can Chief act on the pieces of its mission in a way that can reverse sales erosion?</a:t>
            </a:r>
            <a:endParaRPr lang="en-US" sz="2800" dirty="0">
              <a:latin typeface="+mj-lt"/>
            </a:endParaRPr>
          </a:p>
        </p:txBody>
      </p:sp>
      <p:sp>
        <p:nvSpPr>
          <p:cNvPr id="34"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a:solidFill>
                  <a:schemeClr val="bg1"/>
                </a:solidFill>
                <a:latin typeface="+mj-lt"/>
                <a:ea typeface="+mj-ea"/>
                <a:cs typeface="+mj-cs"/>
              </a:rPr>
              <a:t>Case Study Briefing</a:t>
            </a:r>
          </a:p>
        </p:txBody>
      </p:sp>
      <p:sp>
        <p:nvSpPr>
          <p:cNvPr id="37" name="Slide Number Placeholder 36"/>
          <p:cNvSpPr>
            <a:spLocks noGrp="1"/>
          </p:cNvSpPr>
          <p:nvPr>
            <p:ph type="sldNum" sz="quarter" idx="12"/>
          </p:nvPr>
        </p:nvSpPr>
        <p:spPr/>
        <p:txBody>
          <a:bodyPr/>
          <a:lstStyle/>
          <a:p>
            <a:fld id="{DA7DC926-BEC2-254C-89A2-C0C48E02C423}" type="slidenum">
              <a:rPr lang="en-US" smtClean="0"/>
              <a:pPr/>
              <a:t>4</a:t>
            </a:fld>
            <a:endParaRPr lang="en-US"/>
          </a:p>
        </p:txBody>
      </p:sp>
    </p:spTree>
    <p:extLst>
      <p:ext uri="{BB962C8B-B14F-4D97-AF65-F5344CB8AC3E}">
        <p14:creationId xmlns:p14="http://schemas.microsoft.com/office/powerpoint/2010/main" val="292916870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76200"/>
          <a:ext cx="8763000" cy="6417670"/>
        </p:xfrm>
        <a:graphic>
          <a:graphicData uri="http://schemas.openxmlformats.org/drawingml/2006/table">
            <a:tbl>
              <a:tblPr/>
              <a:tblGrid>
                <a:gridCol w="3606800"/>
                <a:gridCol w="393700"/>
                <a:gridCol w="393700"/>
                <a:gridCol w="392113"/>
                <a:gridCol w="393700"/>
                <a:gridCol w="393700"/>
                <a:gridCol w="393700"/>
                <a:gridCol w="392112"/>
                <a:gridCol w="393700"/>
                <a:gridCol w="393700"/>
                <a:gridCol w="393700"/>
                <a:gridCol w="392113"/>
                <a:gridCol w="373062"/>
                <a:gridCol w="457200"/>
              </a:tblGrid>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ＭＳ Ｐゴシック" charset="0"/>
                        </a:rPr>
                        <a:t> (000s)</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Q1-Q2</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Q3-Q4</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Q5-Q6</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Q7-Q8</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TOTAL</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Strategy 1: Expand the shopper base.</a:t>
                      </a:r>
                    </a:p>
                  </a:txBody>
                  <a:tcPr marL="5774" marR="5774" marT="5774"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Define loyalty program incentives and expand to all stores. </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175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175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Reconstruct website.</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Maintain and communicate a calendar of community events.</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Increase points of contact to reach more consumers.</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2000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2,000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71450">
                <a:tc gridSpan="1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Strategy 1 Cost</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2,325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Strategy 2: Provide a strong in-store experience. </a:t>
                      </a:r>
                    </a:p>
                  </a:txBody>
                  <a:tcPr marL="5774" marR="5774" marT="5774"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Provide solution merchandising.</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500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500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1,000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Offer in-store seating area with complimentary WiFi.</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120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120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Integrate sampling events for signature items and weekly recipes.</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150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150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300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Present focused &amp; integrated in-store signage and communication.</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52400">
                <a:tc gridSpan="1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Strategy 2 Cost</a:t>
                      </a:r>
                      <a:endParaRPr kumimoji="0" lang="en-US" sz="1200" b="1" i="0" u="none" strike="noStrike" cap="none" normalizeH="0" baseline="0">
                        <a:ln>
                          <a:noFill/>
                        </a:ln>
                        <a:solidFill>
                          <a:srgbClr val="FFFFFF"/>
                        </a:solidFill>
                        <a:effectLst/>
                        <a:latin typeface="Calibri" charset="0"/>
                        <a:ea typeface="ＭＳ Ｐゴシック" charset="0"/>
                        <a:cs typeface="ＭＳ Ｐゴシック" charset="0"/>
                      </a:endParaRP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1,470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92088">
                <a:tc gridSpan="1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Strategy 3: </a:t>
                      </a:r>
                      <a:r>
                        <a:rPr kumimoji="0" lang="en-US" sz="1200" b="1" i="0" u="none" strike="noStrike" cap="none" normalizeH="0" baseline="0" dirty="0" smtClean="0">
                          <a:ln>
                            <a:noFill/>
                          </a:ln>
                          <a:solidFill>
                            <a:srgbClr val="000000"/>
                          </a:solidFill>
                          <a:effectLst/>
                          <a:latin typeface="Calibri" charset="0"/>
                          <a:ea typeface="ＭＳ Ｐゴシック" charset="0"/>
                          <a:cs typeface="ＭＳ Ｐゴシック" charset="0"/>
                        </a:rPr>
                        <a:t>Develop and Leverage differentiated </a:t>
                      </a:r>
                      <a:r>
                        <a:rPr kumimoji="0" lang="en-US" sz="1200" b="1" i="0" u="none" strike="noStrike" cap="none" normalizeH="0" baseline="0" dirty="0">
                          <a:ln>
                            <a:noFill/>
                          </a:ln>
                          <a:solidFill>
                            <a:srgbClr val="000000"/>
                          </a:solidFill>
                          <a:effectLst/>
                          <a:latin typeface="Calibri" charset="0"/>
                          <a:ea typeface="ＭＳ Ｐゴシック" charset="0"/>
                          <a:cs typeface="ＭＳ Ｐゴシック" charset="0"/>
                        </a:rPr>
                        <a:t>offerings.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Highlight seasonal and locally grown produce.</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50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Identify and promote signature items that are exceptionally unique.</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75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75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Elaborate and communicate company mission.</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40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40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1682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Develop internal competition to motivate employees and improve customer service.</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168275">
                <a:tc v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20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40</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Strategy 3 Cost</a:t>
                      </a:r>
                    </a:p>
                  </a:txBody>
                  <a:tcPr marL="5774" marR="5774" marT="5774"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a:t>
                      </a:r>
                    </a:p>
                  </a:txBody>
                  <a:tcPr marL="5774" marR="5774" marT="5774"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205</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Total Cost</a:t>
                      </a:r>
                    </a:p>
                  </a:txBody>
                  <a:tcPr marL="5774" marR="5774" marT="57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AF1DD"/>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185 </a:t>
                      </a:r>
                    </a:p>
                  </a:txBody>
                  <a:tcPr marL="5774" marR="5774" marT="57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AF1DD"/>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815 </a:t>
                      </a:r>
                    </a:p>
                  </a:txBody>
                  <a:tcPr marL="5774" marR="5774" marT="57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AF1DD"/>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2900 </a:t>
                      </a:r>
                    </a:p>
                  </a:txBody>
                  <a:tcPr marL="5774" marR="5774" marT="57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AF1DD"/>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200 </a:t>
                      </a:r>
                    </a:p>
                  </a:txBody>
                  <a:tcPr marL="5774" marR="5774" marT="5774"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AF1DD"/>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0"/>
                          <a:cs typeface="ＭＳ Ｐゴシック" charset="0"/>
                        </a:rPr>
                        <a:t>4,000 </a:t>
                      </a:r>
                    </a:p>
                  </a:txBody>
                  <a:tcPr marL="5774" marR="5774" marT="577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bl>
          </a:graphicData>
        </a:graphic>
      </p:graphicFrame>
      <p:sp>
        <p:nvSpPr>
          <p:cNvPr id="6" name="Slide Number Placeholder 5"/>
          <p:cNvSpPr>
            <a:spLocks noGrp="1"/>
          </p:cNvSpPr>
          <p:nvPr>
            <p:ph type="sldNum" sz="quarter" idx="12"/>
          </p:nvPr>
        </p:nvSpPr>
        <p:spPr/>
        <p:txBody>
          <a:bodyPr/>
          <a:lstStyle/>
          <a:p>
            <a:fld id="{DA7DC926-BEC2-254C-89A2-C0C48E02C423}"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3"/>
          <p:cNvSpPr>
            <a:spLocks noGrp="1"/>
          </p:cNvSpPr>
          <p:nvPr>
            <p:ph idx="1"/>
          </p:nvPr>
        </p:nvSpPr>
        <p:spPr>
          <a:xfrm>
            <a:off x="457200" y="762000"/>
            <a:ext cx="8229600" cy="5486400"/>
          </a:xfrm>
        </p:spPr>
        <p:txBody>
          <a:bodyPr/>
          <a:lstStyle/>
          <a:p>
            <a:r>
              <a:rPr lang="en-US" dirty="0" err="1">
                <a:latin typeface="Calibri" charset="0"/>
              </a:rPr>
              <a:t>Mintel</a:t>
            </a:r>
            <a:r>
              <a:rPr lang="en-US" dirty="0">
                <a:latin typeface="Calibri" charset="0"/>
              </a:rPr>
              <a:t> Oxygen</a:t>
            </a:r>
          </a:p>
          <a:p>
            <a:r>
              <a:rPr lang="en-US" dirty="0">
                <a:latin typeface="Calibri" charset="0"/>
              </a:rPr>
              <a:t>Planet Retail</a:t>
            </a:r>
          </a:p>
          <a:p>
            <a:r>
              <a:rPr lang="en-US" dirty="0">
                <a:latin typeface="Calibri" charset="0"/>
              </a:rPr>
              <a:t>Progressive Grocer</a:t>
            </a:r>
          </a:p>
          <a:p>
            <a:r>
              <a:rPr lang="en-US" dirty="0">
                <a:latin typeface="Calibri" charset="0"/>
              </a:rPr>
              <a:t>Supermarket News</a:t>
            </a:r>
          </a:p>
          <a:p>
            <a:r>
              <a:rPr lang="en-US" dirty="0">
                <a:latin typeface="Calibri" charset="0"/>
              </a:rPr>
              <a:t>Food Marketing Institute </a:t>
            </a:r>
          </a:p>
          <a:p>
            <a:r>
              <a:rPr lang="en-US" dirty="0">
                <a:latin typeface="Calibri" charset="0"/>
              </a:rPr>
              <a:t>Ohio Grocers Association</a:t>
            </a:r>
          </a:p>
          <a:p>
            <a:r>
              <a:rPr lang="en-US" dirty="0">
                <a:latin typeface="Calibri" charset="0"/>
              </a:rPr>
              <a:t>Mosaic</a:t>
            </a:r>
          </a:p>
          <a:p>
            <a:r>
              <a:rPr lang="en-US" dirty="0">
                <a:latin typeface="Calibri" charset="0"/>
              </a:rPr>
              <a:t>NGA Consumer Panel Data </a:t>
            </a:r>
            <a:endParaRPr lang="en-US" dirty="0" smtClean="0">
              <a:latin typeface="Calibri" charset="0"/>
            </a:endParaRPr>
          </a:p>
          <a:p>
            <a:r>
              <a:rPr lang="en-US" dirty="0" smtClean="0">
                <a:latin typeface="Calibri" charset="0"/>
              </a:rPr>
              <a:t>SIRS Marketing Research</a:t>
            </a:r>
            <a:endParaRPr lang="en-US" dirty="0">
              <a:latin typeface="Calibri" charset="0"/>
            </a:endParaRPr>
          </a:p>
        </p:txBody>
      </p:sp>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a:solidFill>
                  <a:schemeClr val="bg1"/>
                </a:solidFill>
                <a:latin typeface="+mj-lt"/>
                <a:ea typeface="+mj-ea"/>
                <a:cs typeface="+mj-cs"/>
              </a:rPr>
              <a:t>Research &amp; Analysis</a:t>
            </a:r>
          </a:p>
        </p:txBody>
      </p:sp>
      <p:pic>
        <p:nvPicPr>
          <p:cNvPr id="5125" name="Picture 2" descr="Food Marketing Jour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http://www.newswise.com/images/institutions/logos/SJU-logo.png"/>
          <p:cNvPicPr>
            <a:picLocks noChangeAspect="1" noChangeArrowheads="1"/>
          </p:cNvPicPr>
          <p:nvPr/>
        </p:nvPicPr>
        <p:blipFill>
          <a:blip r:embed="rId4"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http://www.milkpep.org/files/dogwood/posts/nga_logo.jpg"/>
          <p:cNvPicPr>
            <a:picLocks noChangeAspect="1" noChangeArrowheads="1"/>
          </p:cNvPicPr>
          <p:nvPr/>
        </p:nvPicPr>
        <p:blipFill>
          <a:blip r:embed="rId5"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fld id="{DA7DC926-BEC2-254C-89A2-C0C48E02C42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6147" name="Title 1"/>
          <p:cNvSpPr>
            <a:spLocks noGrp="1"/>
          </p:cNvSpPr>
          <p:nvPr>
            <p:ph type="title"/>
          </p:nvPr>
        </p:nvSpPr>
        <p:spPr>
          <a:xfrm>
            <a:off x="0" y="-152400"/>
            <a:ext cx="9144000" cy="960438"/>
          </a:xfrm>
        </p:spPr>
        <p:txBody>
          <a:bodyPr/>
          <a:lstStyle/>
          <a:p>
            <a:pPr eaLnBrk="1" hangingPunct="1"/>
            <a:r>
              <a:rPr lang="en-US" sz="4000" b="1" dirty="0">
                <a:solidFill>
                  <a:schemeClr val="bg1"/>
                </a:solidFill>
                <a:latin typeface="Calibri" charset="0"/>
              </a:rPr>
              <a:t>Retail </a:t>
            </a:r>
            <a:r>
              <a:rPr lang="en-US" sz="4000" b="1" dirty="0" smtClean="0">
                <a:solidFill>
                  <a:schemeClr val="bg1"/>
                </a:solidFill>
                <a:latin typeface="Calibri" charset="0"/>
              </a:rPr>
              <a:t>Marketing Mix</a:t>
            </a:r>
            <a:endParaRPr lang="en-US" sz="4000" b="1" dirty="0">
              <a:solidFill>
                <a:schemeClr val="bg1"/>
              </a:solidFill>
              <a:latin typeface="Calibri"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88370159"/>
              </p:ext>
            </p:extLst>
          </p:nvPr>
        </p:nvGraphicFramePr>
        <p:xfrm>
          <a:off x="3962400" y="838200"/>
          <a:ext cx="5638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9"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28600" y="1371601"/>
            <a:ext cx="5181600"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latin typeface="Calibri" charset="0"/>
              </a:rPr>
              <a:t>Customer Analysis</a:t>
            </a:r>
          </a:p>
          <a:p>
            <a:r>
              <a:rPr lang="en-US" sz="3000" dirty="0" smtClean="0">
                <a:latin typeface="Calibri" charset="0"/>
              </a:rPr>
              <a:t>Competitor Analysis</a:t>
            </a:r>
          </a:p>
          <a:p>
            <a:r>
              <a:rPr lang="en-US" sz="3000" dirty="0" smtClean="0">
                <a:latin typeface="Calibri" charset="0"/>
              </a:rPr>
              <a:t>Market Analysis</a:t>
            </a:r>
          </a:p>
          <a:p>
            <a:r>
              <a:rPr lang="en-US" sz="3000" dirty="0" smtClean="0">
                <a:latin typeface="Calibri" charset="0"/>
              </a:rPr>
              <a:t>Environmental Analysis</a:t>
            </a:r>
          </a:p>
          <a:p>
            <a:r>
              <a:rPr lang="en-US" sz="3000" dirty="0" smtClean="0">
                <a:latin typeface="Calibri" charset="0"/>
              </a:rPr>
              <a:t>An Analysis of Chief</a:t>
            </a:r>
          </a:p>
          <a:p>
            <a:r>
              <a:rPr lang="en-US" sz="3000" dirty="0" smtClean="0">
                <a:latin typeface="Calibri" charset="0"/>
              </a:rPr>
              <a:t>SWOT Analysis</a:t>
            </a:r>
          </a:p>
          <a:p>
            <a:r>
              <a:rPr lang="en-US" sz="3000" dirty="0" smtClean="0">
                <a:latin typeface="Calibri" charset="0"/>
              </a:rPr>
              <a:t>Retail Marketing Mix </a:t>
            </a:r>
            <a:br>
              <a:rPr lang="en-US" sz="3000" dirty="0" smtClean="0">
                <a:latin typeface="Calibri" charset="0"/>
              </a:rPr>
            </a:br>
            <a:r>
              <a:rPr lang="en-US" sz="3000" dirty="0" smtClean="0">
                <a:latin typeface="Calibri" charset="0"/>
              </a:rPr>
              <a:t>Analysis</a:t>
            </a:r>
            <a:endParaRPr lang="en-US" sz="3000" dirty="0">
              <a:latin typeface="Calibri" charset="0"/>
            </a:endParaRPr>
          </a:p>
        </p:txBody>
      </p:sp>
      <p:sp>
        <p:nvSpPr>
          <p:cNvPr id="12" name="Slide Number Placeholder 11"/>
          <p:cNvSpPr>
            <a:spLocks noGrp="1"/>
          </p:cNvSpPr>
          <p:nvPr>
            <p:ph type="sldNum" sz="quarter" idx="12"/>
          </p:nvPr>
        </p:nvSpPr>
        <p:spPr/>
        <p:txBody>
          <a:bodyPr/>
          <a:lstStyle/>
          <a:p>
            <a:fld id="{DA7DC926-BEC2-254C-89A2-C0C48E02C42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96520" y="6096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txBox="1">
            <a:spLocks/>
          </p:cNvSpPr>
          <p:nvPr/>
        </p:nvSpPr>
        <p:spPr bwMode="auto">
          <a:xfrm>
            <a:off x="457200" y="-152400"/>
            <a:ext cx="8229600" cy="960438"/>
          </a:xfrm>
          <a:prstGeom prst="rect">
            <a:avLst/>
          </a:prstGeom>
          <a:noFill/>
          <a:ln w="9525">
            <a:noFill/>
            <a:miter lim="800000"/>
            <a:headEnd/>
            <a:tailEnd/>
          </a:ln>
        </p:spPr>
        <p:txBody>
          <a:bodyPr anchor="ctr"/>
          <a:lstStyle/>
          <a:p>
            <a:pPr algn="ctr">
              <a:defRPr/>
            </a:pPr>
            <a:r>
              <a:rPr lang="en-US" sz="4000" b="1" dirty="0">
                <a:solidFill>
                  <a:schemeClr val="bg1"/>
                </a:solidFill>
                <a:latin typeface="+mj-lt"/>
                <a:ea typeface="+mj-ea"/>
                <a:cs typeface="+mj-cs"/>
              </a:rPr>
              <a:t>Problem Definition</a:t>
            </a:r>
          </a:p>
        </p:txBody>
      </p:sp>
      <p:pic>
        <p:nvPicPr>
          <p:cNvPr id="8199"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0"/>
          <p:cNvSpPr>
            <a:spLocks noGrp="1"/>
          </p:cNvSpPr>
          <p:nvPr>
            <p:ph type="sldNum" sz="quarter" idx="12"/>
          </p:nvPr>
        </p:nvSpPr>
        <p:spPr>
          <a:xfrm>
            <a:off x="3505200" y="6356350"/>
            <a:ext cx="2133600" cy="365125"/>
          </a:xfrm>
        </p:spPr>
        <p:txBody>
          <a:bodyPr/>
          <a:lstStyle/>
          <a:p>
            <a:fld id="{DA7DC926-BEC2-254C-89A2-C0C48E02C42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04800" y="533400"/>
          <a:ext cx="8382000" cy="599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220" name="Title 1"/>
          <p:cNvSpPr>
            <a:spLocks noGrp="1"/>
          </p:cNvSpPr>
          <p:nvPr>
            <p:ph type="title"/>
          </p:nvPr>
        </p:nvSpPr>
        <p:spPr>
          <a:xfrm>
            <a:off x="457200" y="-152400"/>
            <a:ext cx="8229600" cy="960438"/>
          </a:xfrm>
        </p:spPr>
        <p:txBody>
          <a:bodyPr/>
          <a:lstStyle/>
          <a:p>
            <a:pPr eaLnBrk="1" hangingPunct="1"/>
            <a:r>
              <a:rPr lang="en-US" sz="4000" b="1" dirty="0">
                <a:solidFill>
                  <a:schemeClr val="bg1"/>
                </a:solidFill>
                <a:latin typeface="Calibri" charset="0"/>
              </a:rPr>
              <a:t>Issue #1: Increased Competition </a:t>
            </a:r>
          </a:p>
        </p:txBody>
      </p:sp>
      <p:pic>
        <p:nvPicPr>
          <p:cNvPr id="9221"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0" y="6477000"/>
            <a:ext cx="4876800" cy="554038"/>
          </a:xfrm>
          <a:prstGeom prst="rect">
            <a:avLst/>
          </a:prstGeom>
          <a:noFill/>
        </p:spPr>
        <p:txBody>
          <a:bodyPr>
            <a:spAutoFit/>
          </a:bodyPr>
          <a:lstStyle/>
          <a:p>
            <a:pPr algn="r">
              <a:defRPr/>
            </a:pPr>
            <a:r>
              <a:rPr lang="en-US" sz="1200" dirty="0" err="1">
                <a:latin typeface="+mj-lt"/>
                <a:ea typeface="+mn-ea"/>
                <a:cs typeface="Arial" charset="0"/>
              </a:rPr>
              <a:t>Mintel</a:t>
            </a:r>
            <a:r>
              <a:rPr lang="en-US" sz="1200" dirty="0">
                <a:latin typeface="+mj-lt"/>
                <a:ea typeface="+mn-ea"/>
                <a:cs typeface="Arial" charset="0"/>
              </a:rPr>
              <a:t> Oxygen 2011</a:t>
            </a:r>
          </a:p>
          <a:p>
            <a:pPr algn="r">
              <a:defRPr/>
            </a:pPr>
            <a:endParaRPr lang="en-US" dirty="0">
              <a:ea typeface="+mn-ea"/>
              <a:cs typeface="Arial" charset="0"/>
            </a:endParaRPr>
          </a:p>
        </p:txBody>
      </p:sp>
      <p:sp>
        <p:nvSpPr>
          <p:cNvPr id="11" name="Slide Number Placeholder 10"/>
          <p:cNvSpPr>
            <a:spLocks noGrp="1"/>
          </p:cNvSpPr>
          <p:nvPr>
            <p:ph type="sldNum" sz="quarter" idx="12"/>
          </p:nvPr>
        </p:nvSpPr>
        <p:spPr/>
        <p:txBody>
          <a:bodyPr/>
          <a:lstStyle/>
          <a:p>
            <a:fld id="{DA7DC926-BEC2-254C-89A2-C0C48E02C42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33400" y="1600200"/>
          <a:ext cx="7768318" cy="468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0"/>
            <a:ext cx="91440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0244" name="Title 1"/>
          <p:cNvSpPr>
            <a:spLocks noGrp="1"/>
          </p:cNvSpPr>
          <p:nvPr>
            <p:ph type="title"/>
          </p:nvPr>
        </p:nvSpPr>
        <p:spPr>
          <a:xfrm>
            <a:off x="0" y="-198438"/>
            <a:ext cx="9144000" cy="960438"/>
          </a:xfrm>
        </p:spPr>
        <p:txBody>
          <a:bodyPr/>
          <a:lstStyle/>
          <a:p>
            <a:pPr eaLnBrk="1" hangingPunct="1"/>
            <a:r>
              <a:rPr lang="en-US" sz="4000" b="1" dirty="0">
                <a:solidFill>
                  <a:schemeClr val="bg1"/>
                </a:solidFill>
                <a:latin typeface="Calibri" charset="0"/>
              </a:rPr>
              <a:t>Issue #2: Reaching &amp; Engaging Customers</a:t>
            </a:r>
          </a:p>
        </p:txBody>
      </p:sp>
      <p:pic>
        <p:nvPicPr>
          <p:cNvPr id="10245" name="Picture 2" descr="Food Marketing Journa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5050"/>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http://www.newswise.com/images/institutions/logos/S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l="33333" t="22858"/>
          <a:stretch>
            <a:fillRect/>
          </a:stretch>
        </p:blipFill>
        <p:spPr bwMode="auto">
          <a:xfrm>
            <a:off x="838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http://www.milkpep.org/files/dogwood/posts/nga_logo.jpg"/>
          <p:cNvPicPr>
            <a:picLocks noChangeAspect="1" noChangeArrowheads="1"/>
          </p:cNvPicPr>
          <p:nvPr/>
        </p:nvPicPr>
        <p:blipFill>
          <a:blip r:embed="rId10" cstate="email">
            <a:extLst>
              <a:ext uri="{28A0092B-C50C-407E-A947-70E740481C1C}">
                <a14:useLocalDpi xmlns:a14="http://schemas.microsoft.com/office/drawing/2010/main" val="0"/>
              </a:ext>
            </a:extLst>
          </a:blip>
          <a:srcRect t="20000" b="24001"/>
          <a:stretch>
            <a:fillRect/>
          </a:stretch>
        </p:blipFill>
        <p:spPr bwMode="auto">
          <a:xfrm>
            <a:off x="7307263" y="6096000"/>
            <a:ext cx="1836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
          <p:cNvSpPr txBox="1">
            <a:spLocks noChangeArrowheads="1"/>
          </p:cNvSpPr>
          <p:nvPr/>
        </p:nvSpPr>
        <p:spPr bwMode="auto">
          <a:xfrm>
            <a:off x="409575" y="762000"/>
            <a:ext cx="835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ja-JP" altLang="en-US" sz="2200"/>
              <a:t>“</a:t>
            </a:r>
            <a:r>
              <a:rPr lang="en-US" altLang="ja-JP" sz="2200"/>
              <a:t>Our customers are </a:t>
            </a:r>
            <a:r>
              <a:rPr lang="en-US" altLang="ja-JP" sz="2200" b="1" i="1"/>
              <a:t>bombarded</a:t>
            </a:r>
            <a:r>
              <a:rPr lang="en-US" altLang="ja-JP" sz="2200"/>
              <a:t> with messages the entire time they are shopping. But often </a:t>
            </a:r>
            <a:r>
              <a:rPr lang="en-US" altLang="ja-JP" sz="2200" b="1" i="1"/>
              <a:t>we don't communicate clearly</a:t>
            </a:r>
            <a:r>
              <a:rPr lang="en-US" altLang="ja-JP" sz="2200"/>
              <a:t>…</a:t>
            </a:r>
            <a:r>
              <a:rPr lang="ja-JP" altLang="en-US" sz="2200"/>
              <a:t>”</a:t>
            </a:r>
            <a:endParaRPr lang="en-US" altLang="ja-JP" sz="2200"/>
          </a:p>
          <a:p>
            <a:pPr eaLnBrk="1" hangingPunct="1"/>
            <a:r>
              <a:rPr lang="en-US" sz="2200"/>
              <a:t>				       -Stephanie Skylar, Chief CEO</a:t>
            </a:r>
          </a:p>
        </p:txBody>
      </p:sp>
      <p:sp>
        <p:nvSpPr>
          <p:cNvPr id="11" name="Slide Number Placeholder 10"/>
          <p:cNvSpPr>
            <a:spLocks noGrp="1"/>
          </p:cNvSpPr>
          <p:nvPr>
            <p:ph type="sldNum" sz="quarter" idx="12"/>
          </p:nvPr>
        </p:nvSpPr>
        <p:spPr/>
        <p:txBody>
          <a:bodyPr/>
          <a:lstStyle/>
          <a:p>
            <a:fld id="{DA7DC926-BEC2-254C-89A2-C0C48E02C4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aint Joseph’s University&amp;quot;&quot;/&gt;&lt;property id=&quot;20307&quot; value=&quot;284&quot;/&gt;&lt;/object&gt;&lt;object type=&quot;3&quot; unique_id=&quot;10005&quot;&gt;&lt;property id=&quot;20148&quot; value=&quot;5&quot;/&gt;&lt;property id=&quot;20300&quot; value=&quot;Slide 2&quot;/&gt;&lt;property id=&quot;20307&quot; value=&quot;274&quot;/&gt;&lt;/object&gt;&lt;object type=&quot;3&quot; unique_id=&quot;10006&quot;&gt;&lt;property id=&quot;20148&quot; value=&quot;5&quot;/&gt;&lt;property id=&quot;20300&quot; value=&quot;Slide 3&quot;/&gt;&lt;property id=&quot;20307&quot; value=&quot;326&quot;/&gt;&lt;/object&gt;&lt;object type=&quot;3&quot; unique_id=&quot;10007&quot;&gt;&lt;property id=&quot;20148&quot; value=&quot;5&quot;/&gt;&lt;property id=&quot;20300&quot; value=&quot;Slide 4&quot;/&gt;&lt;property id=&quot;20307&quot; value=&quot;335&quot;/&gt;&lt;/object&gt;&lt;object type=&quot;3&quot; unique_id=&quot;10008&quot;&gt;&lt;property id=&quot;20148&quot; value=&quot;5&quot;/&gt;&lt;property id=&quot;20300&quot; value=&quot;Slide 5&quot;/&gt;&lt;property id=&quot;20307&quot; value=&quot;275&quot;/&gt;&lt;/object&gt;&lt;object type=&quot;3&quot; unique_id=&quot;10009&quot;&gt;&lt;property id=&quot;20148&quot; value=&quot;5&quot;/&gt;&lt;property id=&quot;20300&quot; value=&quot;Slide 6 - &amp;quot;Retail Marketing Mix&amp;quot;&quot;/&gt;&lt;property id=&quot;20307&quot; value=&quot;267&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 - &amp;quot;Issue #1: Increased Competition &amp;quot;&quot;/&gt;&lt;property id=&quot;20307&quot; value=&quot;257&quot;/&gt;&lt;/object&gt;&lt;object type=&quot;3&quot; unique_id=&quot;10012&quot;&gt;&lt;property id=&quot;20148&quot; value=&quot;5&quot;/&gt;&lt;property id=&quot;20300&quot; value=&quot;Slide 9 - &amp;quot;Issue #2: Reaching &amp;amp; Engaging Customers&amp;quot;&quot;/&gt;&lt;property id=&quot;20307&quot; value=&quot;258&quot;/&gt;&lt;/object&gt;&lt;object type=&quot;3&quot; unique_id=&quot;10013&quot;&gt;&lt;property id=&quot;20148&quot; value=&quot;5&quot;/&gt;&lt;property id=&quot;20300&quot; value=&quot;Slide 10 - &amp;quot;Issue #3: Lack of Differentiation&amp;quot;&quot;/&gt;&lt;property id=&quot;20307&quot; value=&quot;259&quot;/&gt;&lt;/object&gt;&lt;object type=&quot;3&quot; unique_id=&quot;10014&quot;&gt;&lt;property id=&quot;20148&quot; value=&quot;5&quot;/&gt;&lt;property id=&quot;20300&quot; value=&quot;Slide 11&quot;/&gt;&lt;property id=&quot;20307&quot; value=&quot;300&quot;/&gt;&lt;/object&gt;&lt;object type=&quot;3&quot; unique_id=&quot;10015&quot;&gt;&lt;property id=&quot;20148&quot; value=&quot;5&quot;/&gt;&lt;property id=&quot;20300&quot; value=&quot;Slide 12 - &amp;quot;Economics of Retail Sales&amp;quot;&quot;/&gt;&lt;property id=&quot;20307&quot; value=&quot;315&quot;/&gt;&lt;/object&gt;&lt;object type=&quot;3&quot; unique_id=&quot;10016&quot;&gt;&lt;property id=&quot;20148&quot; value=&quot;5&quot;/&gt;&lt;property id=&quot;20300&quot; value=&quot;Slide 13&quot;/&gt;&lt;property id=&quot;20307&quot; value=&quot;302&quot;/&gt;&lt;/object&gt;&lt;object type=&quot;3&quot; unique_id=&quot;10017&quot;&gt;&lt;property id=&quot;20148&quot; value=&quot;5&quot;/&gt;&lt;property id=&quot;20300&quot; value=&quot;Slide 14 - &amp;quot;Target Market Definition&amp;quot;&quot;/&gt;&lt;property id=&quot;20307&quot; value=&quot;273&quot;/&gt;&lt;/object&gt;&lt;object type=&quot;3&quot; unique_id=&quot;10018&quot;&gt;&lt;property id=&quot;20148&quot; value=&quot;5&quot;/&gt;&lt;property id=&quot;20300&quot; value=&quot;Slide 15&quot;/&gt;&lt;property id=&quot;20307&quot; value=&quot;256&quot;/&gt;&lt;/object&gt;&lt;object type=&quot;3&quot; unique_id=&quot;10019&quot;&gt;&lt;property id=&quot;20148&quot; value=&quot;5&quot;/&gt;&lt;property id=&quot;20300&quot; value=&quot;Slide 16 - &amp;quot;Strategy #1: Tactics&amp;quot;&quot;/&gt;&lt;property id=&quot;20307&quot; value=&quot;276&quot;/&gt;&lt;/object&gt;&lt;object type=&quot;3&quot; unique_id=&quot;10020&quot;&gt;&lt;property id=&quot;20148&quot; value=&quot;5&quot;/&gt;&lt;property id=&quot;20300&quot; value=&quot;Slide 17 - &amp;quot;Tactic: Reconstruct Website&amp;quot;&quot;/&gt;&lt;property id=&quot;20307&quot; value=&quot;281&quot;/&gt;&lt;/object&gt;&lt;object type=&quot;3&quot; unique_id=&quot;10021&quot;&gt;&lt;property id=&quot;20148&quot; value=&quot;5&quot;/&gt;&lt;property id=&quot;20300&quot; value=&quot;Slide 18 - &amp;quot;Tactic: Reconstruct Website&amp;quot;&quot;/&gt;&lt;property id=&quot;20307&quot; value=&quot;294&quot;/&gt;&lt;/object&gt;&lt;object type=&quot;3&quot; unique_id=&quot;10022&quot;&gt;&lt;property id=&quot;20148&quot; value=&quot;5&quot;/&gt;&lt;property id=&quot;20300&quot; value=&quot;Slide 19 - &amp;quot;Tactic: Reconstruct Website&amp;quot;&quot;/&gt;&lt;property id=&quot;20307&quot; value=&quot;316&quot;/&gt;&lt;/object&gt;&lt;object type=&quot;3&quot; unique_id=&quot;10023&quot;&gt;&lt;property id=&quot;20148&quot; value=&quot;5&quot;/&gt;&lt;property id=&quot;20300&quot; value=&quot;Slide 20 - &amp;quot;Tactic: Reconstruct Website&amp;quot;&quot;/&gt;&lt;property id=&quot;20307&quot; value=&quot;318&quot;/&gt;&lt;/object&gt;&lt;object type=&quot;3&quot; unique_id=&quot;10024&quot;&gt;&lt;property id=&quot;20148&quot; value=&quot;5&quot;/&gt;&lt;property id=&quot;20300&quot; value=&quot;Slide 21 - &amp;quot;Strategy #2: Tactics&amp;quot;&quot;/&gt;&lt;property id=&quot;20307&quot; value=&quot;279&quot;/&gt;&lt;/object&gt;&lt;object type=&quot;3&quot; unique_id=&quot;10025&quot;&gt;&lt;property id=&quot;20148&quot; value=&quot;5&quot;/&gt;&lt;property id=&quot;20300&quot; value=&quot;Slide 22 - &amp;quot;Tactic: Identify Signature Products &amp;amp; Services that are Unique &amp;#x0D;&amp;#x0A;&amp;quot;&quot;/&gt;&lt;property id=&quot;20307&quot; value=&quot;291&quot;/&gt;&lt;/object&gt;&lt;object type=&quot;3&quot; unique_id=&quot;10026&quot;&gt;&lt;property id=&quot;20148&quot; value=&quot;5&quot;/&gt;&lt;property id=&quot;20300&quot; value=&quot;Slide 23 - &amp;quot;Tactic: Identify Signature Products &amp;amp; Services that are Unique &amp;#x0D;&amp;#x0A;&amp;quot;&quot;/&gt;&lt;property id=&quot;20307&quot; value=&quot;314&quot;/&gt;&lt;/object&gt;&lt;object type=&quot;3&quot; unique_id=&quot;10027&quot;&gt;&lt;property id=&quot;20148&quot; value=&quot;5&quot;/&gt;&lt;property id=&quot;20300&quot; value=&quot;Slide 24 - &amp;quot;Tactic: Identify Signature Products &amp;amp; Services that are Unique &amp;#x0D;&amp;#x0A;&amp;quot;&quot;/&gt;&lt;property id=&quot;20307&quot; value=&quot;319&quot;/&gt;&lt;/object&gt;&lt;object type=&quot;3&quot; unique_id=&quot;10028&quot;&gt;&lt;property id=&quot;20148&quot; value=&quot;5&quot;/&gt;&lt;property id=&quot;20300&quot; value=&quot;Slide 25 - &amp;quot;Tactic: Identify Signature Products &amp;amp; Services that are Unique &amp;#x0D;&amp;#x0A;&amp;quot;&quot;/&gt;&lt;property id=&quot;20307&quot; value=&quot;321&quot;/&gt;&lt;/object&gt;&lt;object type=&quot;3&quot; unique_id=&quot;10029&quot;&gt;&lt;property id=&quot;20148&quot; value=&quot;5&quot;/&gt;&lt;property id=&quot;20300&quot; value=&quot;Slide 26 - &amp;quot;Tactic: Identify Signature Products &amp;amp; Services that are Unique &amp;#x0D;&amp;#x0A;&amp;quot;&quot;/&gt;&lt;property id=&quot;20307&quot; value=&quot;322&quot;/&gt;&lt;/object&gt;&lt;object type=&quot;3&quot; unique_id=&quot;10030&quot;&gt;&lt;property id=&quot;20148&quot; value=&quot;5&quot;/&gt;&lt;property id=&quot;20300&quot; value=&quot;Slide 27 - &amp;quot;Strategy #3: Tactics&amp;quot;&quot;/&gt;&lt;property id=&quot;20307&quot; value=&quot;288&quot;/&gt;&lt;/object&gt;&lt;object type=&quot;3&quot; unique_id=&quot;10031&quot;&gt;&lt;property id=&quot;20148&quot; value=&quot;5&quot;/&gt;&lt;property id=&quot;20300&quot; value=&quot;Slide 28 - &amp;quot;Tactic: Provide Solution Merchandising&amp;quot;&quot;/&gt;&lt;property id=&quot;20307&quot; value=&quot;289&quot;/&gt;&lt;/object&gt;&lt;object type=&quot;3&quot; unique_id=&quot;10032&quot;&gt;&lt;property id=&quot;20148&quot; value=&quot;5&quot;/&gt;&lt;property id=&quot;20300&quot; value=&quot;Slide 29&quot;/&gt;&lt;property id=&quot;20307&quot; value=&quot;329&quot;/&gt;&lt;/object&gt;&lt;object type=&quot;3&quot; unique_id=&quot;10033&quot;&gt;&lt;property id=&quot;20148&quot; value=&quot;5&quot;/&gt;&lt;property id=&quot;20300&quot; value=&quot;Slide 30&quot;/&gt;&lt;property id=&quot;20307&quot; value=&quot;323&quot;/&gt;&lt;/object&gt;&lt;object type=&quot;3&quot; unique_id=&quot;10034&quot;&gt;&lt;property id=&quot;20148&quot; value=&quot;5&quot;/&gt;&lt;property id=&quot;20300&quot; value=&quot;Slide 31 - &amp;quot;Economics of Retail Sales&amp;quot;&quot;/&gt;&lt;property id=&quot;20307&quot; value=&quot;312&quot;/&gt;&lt;/object&gt;&lt;object type=&quot;3&quot; unique_id=&quot;10035&quot;&gt;&lt;property id=&quot;20148&quot; value=&quot;5&quot;/&gt;&lt;property id=&quot;20300&quot; value=&quot;Slide 32&quot;/&gt;&lt;property id=&quot;20307&quot; value=&quot;307&quot;/&gt;&lt;/object&gt;&lt;object type=&quot;3&quot; unique_id=&quot;10036&quot;&gt;&lt;property id=&quot;20148&quot; value=&quot;5&quot;/&gt;&lt;property id=&quot;20300&quot; value=&quot;Slide 33 - &amp;quot;Projected Marketing Impact&amp;quot;&quot;/&gt;&lt;property id=&quot;20307&quot; value=&quot;298&quot;/&gt;&lt;/object&gt;&lt;object type=&quot;3&quot; unique_id=&quot;10037&quot;&gt;&lt;property id=&quot;20148&quot; value=&quot;5&quot;/&gt;&lt;property id=&quot;20300&quot; value=&quot;Slide 34&quot;/&gt;&lt;property id=&quot;20307&quot; value=&quot;308&quot;/&gt;&lt;/object&gt;&lt;object type=&quot;3&quot; unique_id=&quot;10038&quot;&gt;&lt;property id=&quot;20148&quot; value=&quot;5&quot;/&gt;&lt;property id=&quot;20300&quot; value=&quot;Slide 35&quot;/&gt;&lt;property id=&quot;20307&quot; value=&quot;266&quot;/&gt;&lt;/object&gt;&lt;object type=&quot;3&quot; unique_id=&quot;10039&quot;&gt;&lt;property id=&quot;20148&quot; value=&quot;5&quot;/&gt;&lt;property id=&quot;20300&quot; value=&quot;Slide 36&quot;/&gt;&lt;property id=&quot;20307&quot; value=&quot;336&quot;/&gt;&lt;/object&gt;&lt;object type=&quot;3&quot; unique_id=&quot;10040&quot;&gt;&lt;property id=&quot;20148&quot; value=&quot;5&quot;/&gt;&lt;property id=&quot;20300&quot; value=&quot;Slide 37&quot;/&gt;&lt;property id=&quot;20307&quot; value=&quot;334&quot;/&gt;&lt;/object&gt;&lt;object type=&quot;3&quot; unique_id=&quot;10041&quot;&gt;&lt;property id=&quot;20148&quot; value=&quot;5&quot;/&gt;&lt;property id=&quot;20300&quot; value=&quot;Slide 38&quot;/&gt;&lt;property id=&quot;20307&quot; value=&quot;309&quot;/&gt;&lt;/object&gt;&lt;object type=&quot;3&quot; unique_id=&quot;10042&quot;&gt;&lt;property id=&quot;20148&quot; value=&quot;5&quot;/&gt;&lt;property id=&quot;20300&quot; value=&quot;Slide 39 - &amp;quot;Appendix&amp;quot;&quot;/&gt;&lt;property id=&quot;20307&quot; value=&quot;270&quot;/&gt;&lt;/object&gt;&lt;object type=&quot;3&quot; unique_id=&quot;10043&quot;&gt;&lt;property id=&quot;20148&quot; value=&quot;5&quot;/&gt;&lt;property id=&quot;20300&quot; value=&quot;Slide 40&quot;/&gt;&lt;property id=&quot;20307&quot; value=&quot;33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3964</Words>
  <Application>Microsoft Office PowerPoint</Application>
  <PresentationFormat>On-screen Show (4:3)</PresentationFormat>
  <Paragraphs>1066</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Saint Joseph’s University</vt:lpstr>
      <vt:lpstr>PowerPoint Presentation</vt:lpstr>
      <vt:lpstr>PowerPoint Presentation</vt:lpstr>
      <vt:lpstr>PowerPoint Presentation</vt:lpstr>
      <vt:lpstr>PowerPoint Presentation</vt:lpstr>
      <vt:lpstr>Retail Marketing Mix</vt:lpstr>
      <vt:lpstr>PowerPoint Presentation</vt:lpstr>
      <vt:lpstr>Issue #1: Increased Competition </vt:lpstr>
      <vt:lpstr>Issue #2: Reaching &amp; Engaging Customers</vt:lpstr>
      <vt:lpstr>Issue #3: Lack of Differentiation</vt:lpstr>
      <vt:lpstr>PowerPoint Presentation</vt:lpstr>
      <vt:lpstr>Economics of Retail Sales</vt:lpstr>
      <vt:lpstr>PowerPoint Presentation</vt:lpstr>
      <vt:lpstr>Target Market Definition</vt:lpstr>
      <vt:lpstr>PowerPoint Presentation</vt:lpstr>
      <vt:lpstr>Strategy #1: Tactics</vt:lpstr>
      <vt:lpstr>Tactic: Reconstruct Website</vt:lpstr>
      <vt:lpstr>Tactic: Reconstruct Website</vt:lpstr>
      <vt:lpstr>Tactic: Reconstruct Website</vt:lpstr>
      <vt:lpstr>Tactic: Reconstruct Website</vt:lpstr>
      <vt:lpstr>Strategy #2: Tactics</vt:lpstr>
      <vt:lpstr>Tactic: Identify Signature Products &amp; Services that are Unique  </vt:lpstr>
      <vt:lpstr>Tactic: Identify Signature Products &amp; Services that are Unique  </vt:lpstr>
      <vt:lpstr>Tactic: Identify Signature Products &amp; Services that are Unique  </vt:lpstr>
      <vt:lpstr>Tactic: Identify Signature Products &amp; Services that are Unique  </vt:lpstr>
      <vt:lpstr>Tactic: Identify Signature Products &amp; Services that are Unique  </vt:lpstr>
      <vt:lpstr>Strategy #3: Tactics</vt:lpstr>
      <vt:lpstr>Tactic: Provide Solution Merchandising</vt:lpstr>
      <vt:lpstr>PowerPoint Presentation</vt:lpstr>
      <vt:lpstr>PowerPoint Presentation</vt:lpstr>
      <vt:lpstr>Economics of Retail Sales</vt:lpstr>
      <vt:lpstr>PowerPoint Presentation</vt:lpstr>
      <vt:lpstr>Projected Marketing Impact</vt:lpstr>
      <vt:lpstr>PowerPoint Presentation</vt:lpstr>
      <vt:lpstr>PowerPoint Presentation</vt:lpstr>
      <vt:lpstr>PowerPoint Presentation</vt:lpstr>
      <vt:lpstr>PowerPoint Presentation</vt:lpstr>
      <vt:lpstr>PowerPoint Presentation</vt:lpstr>
      <vt:lpstr>Appendix</vt:lpstr>
      <vt:lpstr>PowerPoint Presentation</vt:lpstr>
    </vt:vector>
  </TitlesOfParts>
  <Company>Johnson &amp; Johnson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ndrici</dc:creator>
  <cp:lastModifiedBy>Windows User</cp:lastModifiedBy>
  <cp:revision>168</cp:revision>
  <dcterms:created xsi:type="dcterms:W3CDTF">2012-11-30T00:38:29Z</dcterms:created>
  <dcterms:modified xsi:type="dcterms:W3CDTF">2013-02-10T23:07:15Z</dcterms:modified>
</cp:coreProperties>
</file>